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notesSlides/notesSlide1.xml" ContentType="application/vnd.openxmlformats-officedocument.presentationml.notesSlide+xml"/>
  <Override PartName="/ppt/tags/tag4.xml" ContentType="application/vnd.openxmlformats-officedocument.presentationml.tags+xml"/>
  <Override PartName="/ppt/notesSlides/notesSlide2.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notesSlides/notesSlide3.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notesSlides/notesSlide4.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notesSlides/notesSlide5.xml" ContentType="application/vnd.openxmlformats-officedocument.presentationml.notesSlide+xml"/>
  <Override PartName="/ppt/tags/tag11.xml" ContentType="application/vnd.openxmlformats-officedocument.presentationml.tags+xml"/>
  <Override PartName="/ppt/tags/tag12.xml" ContentType="application/vnd.openxmlformats-officedocument.presentationml.tags+xml"/>
  <Override PartName="/ppt/notesSlides/notesSlide6.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notesSlides/notesSlide7.xml" ContentType="application/vnd.openxmlformats-officedocument.presentationml.notesSlide+xml"/>
  <Override PartName="/ppt/tags/tag15.xml" ContentType="application/vnd.openxmlformats-officedocument.presentationml.tags+xml"/>
  <Override PartName="/ppt/tags/tag16.xml" ContentType="application/vnd.openxmlformats-officedocument.presentationml.tags+xml"/>
  <Override PartName="/ppt/notesSlides/notesSlide8.xml" ContentType="application/vnd.openxmlformats-officedocument.presentationml.notesSlide+xml"/>
  <Override PartName="/ppt/tags/tag17.xml" ContentType="application/vnd.openxmlformats-officedocument.presentationml.tags+xml"/>
  <Override PartName="/ppt/tags/tag18.xml" ContentType="application/vnd.openxmlformats-officedocument.presentationml.tags+xml"/>
  <Override PartName="/ppt/notesSlides/notesSlide9.xml" ContentType="application/vnd.openxmlformats-officedocument.presentationml.notesSlide+xml"/>
  <Override PartName="/ppt/tags/tag19.xml" ContentType="application/vnd.openxmlformats-officedocument.presentationml.tags+xml"/>
  <Override PartName="/ppt/tags/tag20.xml" ContentType="application/vnd.openxmlformats-officedocument.presentationml.tags+xml"/>
  <Override PartName="/ppt/notesSlides/notesSlide10.xml" ContentType="application/vnd.openxmlformats-officedocument.presentationml.notesSlide+xml"/>
  <Override PartName="/ppt/tags/tag21.xml" ContentType="application/vnd.openxmlformats-officedocument.presentationml.tags+xml"/>
  <Override PartName="/ppt/notesSlides/notesSlide11.xml" ContentType="application/vnd.openxmlformats-officedocument.presentationml.notesSlide+xml"/>
  <Override PartName="/ppt/tags/tag22.xml" ContentType="application/vnd.openxmlformats-officedocument.presentationml.tags+xml"/>
  <Override PartName="/ppt/tags/tag23.xml" ContentType="application/vnd.openxmlformats-officedocument.presentationml.tags+xml"/>
  <Override PartName="/ppt/notesSlides/notesSlide12.xml" ContentType="application/vnd.openxmlformats-officedocument.presentationml.notesSlide+xml"/>
  <Override PartName="/ppt/tags/tag24.xml" ContentType="application/vnd.openxmlformats-officedocument.presentationml.tags+xml"/>
  <Override PartName="/ppt/notesSlides/notesSlide13.xml" ContentType="application/vnd.openxmlformats-officedocument.presentationml.notesSlide+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notesSlides/notesSlide14.xml" ContentType="application/vnd.openxmlformats-officedocument.presentationml.notesSlide+xml"/>
  <Override PartName="/ppt/tags/tag28.xml" ContentType="application/vnd.openxmlformats-officedocument.presentationml.tags+xml"/>
  <Override PartName="/ppt/tags/tag29.xml" ContentType="application/vnd.openxmlformats-officedocument.presentationml.tags+xml"/>
  <Override PartName="/ppt/notesSlides/notesSlide15.xml" ContentType="application/vnd.openxmlformats-officedocument.presentationml.notesSlide+xml"/>
  <Override PartName="/ppt/tags/tag30.xml" ContentType="application/vnd.openxmlformats-officedocument.presentationml.tags+xml"/>
  <Override PartName="/ppt/tags/tag31.xml" ContentType="application/vnd.openxmlformats-officedocument.presentationml.tags+xml"/>
  <Override PartName="/ppt/notesSlides/notesSlide16.xml" ContentType="application/vnd.openxmlformats-officedocument.presentationml.notesSlide+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notesSlides/notesSlide17.xml" ContentType="application/vnd.openxmlformats-officedocument.presentationml.notesSlide+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notesSlides/notesSlide18.xml" ContentType="application/vnd.openxmlformats-officedocument.presentationml.notesSlide+xml"/>
  <Override PartName="/ppt/tags/tag38.xml" ContentType="application/vnd.openxmlformats-officedocument.presentationml.tags+xml"/>
  <Override PartName="/ppt/tags/tag39.xml" ContentType="application/vnd.openxmlformats-officedocument.presentationml.tags+xml"/>
  <Override PartName="/ppt/notesSlides/notesSlide19.xml" ContentType="application/vnd.openxmlformats-officedocument.presentationml.notesSlide+xml"/>
  <Override PartName="/ppt/tags/tag40.xml" ContentType="application/vnd.openxmlformats-officedocument.presentationml.tags+xml"/>
  <Override PartName="/ppt/tags/tag41.xml" ContentType="application/vnd.openxmlformats-officedocument.presentationml.tags+xml"/>
  <Override PartName="/ppt/notesSlides/notesSlide20.xml" ContentType="application/vnd.openxmlformats-officedocument.presentationml.notesSlide+xml"/>
  <Override PartName="/ppt/tags/tag42.xml" ContentType="application/vnd.openxmlformats-officedocument.presentationml.tags+xml"/>
  <Override PartName="/ppt/tags/tag43.xml" ContentType="application/vnd.openxmlformats-officedocument.presentationml.tags+xml"/>
  <Override PartName="/ppt/notesSlides/notesSlide21.xml" ContentType="application/vnd.openxmlformats-officedocument.presentationml.notesSlide+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notesSlides/notesSlide22.xml" ContentType="application/vnd.openxmlformats-officedocument.presentationml.notesSlide+xml"/>
  <Override PartName="/ppt/tags/tag47.xml" ContentType="application/vnd.openxmlformats-officedocument.presentationml.tags+xml"/>
  <Override PartName="/ppt/tags/tag48.xml" ContentType="application/vnd.openxmlformats-officedocument.presentationml.tags+xml"/>
  <Override PartName="/ppt/notesSlides/notesSlide23.xml" ContentType="application/vnd.openxmlformats-officedocument.presentationml.notesSlide+xml"/>
  <Override PartName="/ppt/tags/tag49.xml" ContentType="application/vnd.openxmlformats-officedocument.presentationml.tags+xml"/>
  <Override PartName="/ppt/tags/tag50.xml" ContentType="application/vnd.openxmlformats-officedocument.presentationml.tags+xml"/>
  <Override PartName="/ppt/notesSlides/notesSlide24.xml" ContentType="application/vnd.openxmlformats-officedocument.presentationml.notesSlide+xml"/>
  <Override PartName="/ppt/tags/tag51.xml" ContentType="application/vnd.openxmlformats-officedocument.presentationml.tags+xml"/>
  <Override PartName="/ppt/tags/tag52.xml" ContentType="application/vnd.openxmlformats-officedocument.presentationml.tags+xml"/>
  <Override PartName="/ppt/notesSlides/notesSlide25.xml" ContentType="application/vnd.openxmlformats-officedocument.presentationml.notesSlide+xml"/>
  <Override PartName="/ppt/tags/tag53.xml" ContentType="application/vnd.openxmlformats-officedocument.presentationml.tags+xml"/>
  <Override PartName="/ppt/tags/tag54.xml" ContentType="application/vnd.openxmlformats-officedocument.presentationml.tags+xml"/>
  <Override PartName="/ppt/notesSlides/notesSlide26.xml" ContentType="application/vnd.openxmlformats-officedocument.presentationml.notesSlide+xml"/>
  <Override PartName="/ppt/tags/tag55.xml" ContentType="application/vnd.openxmlformats-officedocument.presentationml.tags+xml"/>
  <Override PartName="/ppt/tags/tag56.xml" ContentType="application/vnd.openxmlformats-officedocument.presentationml.tags+xml"/>
  <Override PartName="/ppt/notesSlides/notesSlide27.xml" ContentType="application/vnd.openxmlformats-officedocument.presentationml.notesSlide+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notesSlides/notesSlide28.xml" ContentType="application/vnd.openxmlformats-officedocument.presentationml.notesSlide+xml"/>
  <Override PartName="/ppt/tags/tag60.xml" ContentType="application/vnd.openxmlformats-officedocument.presentationml.tags+xml"/>
  <Override PartName="/ppt/tags/tag61.xml" ContentType="application/vnd.openxmlformats-officedocument.presentationml.tags+xml"/>
  <Override PartName="/ppt/notesSlides/notesSlide29.xml" ContentType="application/vnd.openxmlformats-officedocument.presentationml.notesSlide+xml"/>
  <Override PartName="/ppt/tags/tag62.xml" ContentType="application/vnd.openxmlformats-officedocument.presentationml.tags+xml"/>
  <Override PartName="/ppt/tags/tag63.xml" ContentType="application/vnd.openxmlformats-officedocument.presentationml.tags+xml"/>
  <Override PartName="/ppt/notesSlides/notesSlide30.xml" ContentType="application/vnd.openxmlformats-officedocument.presentationml.notesSlide+xml"/>
  <Override PartName="/ppt/tags/tag64.xml" ContentType="application/vnd.openxmlformats-officedocument.presentationml.tags+xml"/>
  <Override PartName="/ppt/notesSlides/notesSlide31.xml" ContentType="application/vnd.openxmlformats-officedocument.presentationml.notesSlide+xml"/>
  <Override PartName="/ppt/tags/tag65.xml" ContentType="application/vnd.openxmlformats-officedocument.presentationml.tags+xml"/>
  <Override PartName="/ppt/tags/tag66.xml" ContentType="application/vnd.openxmlformats-officedocument.presentationml.tags+xml"/>
  <Override PartName="/ppt/notesSlides/notesSlide32.xml" ContentType="application/vnd.openxmlformats-officedocument.presentationml.notesSlide+xml"/>
  <Override PartName="/ppt/tags/tag67.xml" ContentType="application/vnd.openxmlformats-officedocument.presentationml.tags+xml"/>
  <Override PartName="/ppt/tags/tag68.xml" ContentType="application/vnd.openxmlformats-officedocument.presentationml.tags+xml"/>
  <Override PartName="/ppt/notesSlides/notesSlide33.xml" ContentType="application/vnd.openxmlformats-officedocument.presentationml.notesSlide+xml"/>
  <Override PartName="/ppt/tags/tag69.xml" ContentType="application/vnd.openxmlformats-officedocument.presentationml.tags+xml"/>
  <Override PartName="/ppt/tags/tag70.xml" ContentType="application/vnd.openxmlformats-officedocument.presentationml.tags+xml"/>
  <Override PartName="/ppt/notesSlides/notesSlide34.xml" ContentType="application/vnd.openxmlformats-officedocument.presentationml.notesSlide+xml"/>
  <Override PartName="/ppt/tags/tag71.xml" ContentType="application/vnd.openxmlformats-officedocument.presentationml.tags+xml"/>
  <Override PartName="/ppt/tags/tag72.xml" ContentType="application/vnd.openxmlformats-officedocument.presentationml.tags+xml"/>
  <Override PartName="/ppt/notesSlides/notesSlide35.xml" ContentType="application/vnd.openxmlformats-officedocument.presentationml.notesSlide+xml"/>
  <Override PartName="/ppt/tags/tag73.xml" ContentType="application/vnd.openxmlformats-officedocument.presentationml.tags+xml"/>
  <Override PartName="/ppt/tags/tag74.xml" ContentType="application/vnd.openxmlformats-officedocument.presentationml.tags+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Lst>
  <p:notesMasterIdLst>
    <p:notesMasterId r:id="rId38"/>
  </p:notesMasterIdLst>
  <p:handoutMasterIdLst>
    <p:handoutMasterId r:id="rId39"/>
  </p:handoutMasterIdLst>
  <p:sldIdLst>
    <p:sldId id="259" r:id="rId2"/>
    <p:sldId id="262" r:id="rId3"/>
    <p:sldId id="261" r:id="rId4"/>
    <p:sldId id="309" r:id="rId5"/>
    <p:sldId id="310" r:id="rId6"/>
    <p:sldId id="311" r:id="rId7"/>
    <p:sldId id="312" r:id="rId8"/>
    <p:sldId id="313" r:id="rId9"/>
    <p:sldId id="314" r:id="rId10"/>
    <p:sldId id="315" r:id="rId11"/>
    <p:sldId id="305" r:id="rId12"/>
    <p:sldId id="289" r:id="rId13"/>
    <p:sldId id="316" r:id="rId14"/>
    <p:sldId id="306" r:id="rId15"/>
    <p:sldId id="317" r:id="rId16"/>
    <p:sldId id="318" r:id="rId17"/>
    <p:sldId id="323" r:id="rId18"/>
    <p:sldId id="326" r:id="rId19"/>
    <p:sldId id="324" r:id="rId20"/>
    <p:sldId id="327" r:id="rId21"/>
    <p:sldId id="328" r:id="rId22"/>
    <p:sldId id="329" r:id="rId23"/>
    <p:sldId id="330" r:id="rId24"/>
    <p:sldId id="331" r:id="rId25"/>
    <p:sldId id="332" r:id="rId26"/>
    <p:sldId id="333" r:id="rId27"/>
    <p:sldId id="319" r:id="rId28"/>
    <p:sldId id="334" r:id="rId29"/>
    <p:sldId id="335" r:id="rId30"/>
    <p:sldId id="337" r:id="rId31"/>
    <p:sldId id="336" r:id="rId32"/>
    <p:sldId id="338" r:id="rId33"/>
    <p:sldId id="339" r:id="rId34"/>
    <p:sldId id="340" r:id="rId35"/>
    <p:sldId id="341" r:id="rId36"/>
    <p:sldId id="342" r:id="rId37"/>
  </p:sldIdLst>
  <p:sldSz cx="9144000" cy="6858000" type="screen4x3"/>
  <p:notesSz cx="6858000" cy="9144000"/>
  <p:defaultTextStyle>
    <a:defPPr>
      <a:defRPr lang="ru-RU"/>
    </a:defPPr>
    <a:lvl1pPr marL="0" algn="l" defTabSz="914400" rtl="0" eaLnBrk="1" latinLnBrk="0" hangingPunct="1">
      <a:defRPr lang="ru-RU" sz="1800" kern="1200">
        <a:solidFill>
          <a:schemeClr val="tx1"/>
        </a:solidFill>
        <a:latin typeface="+mn-lt"/>
        <a:ea typeface="+mn-ea"/>
        <a:cs typeface="+mn-cs"/>
      </a:defRPr>
    </a:lvl1pPr>
    <a:lvl2pPr marL="457200" algn="l" defTabSz="914400" rtl="0" eaLnBrk="1" latinLnBrk="0" hangingPunct="1">
      <a:defRPr lang="ru-RU" sz="1800" kern="1200">
        <a:solidFill>
          <a:schemeClr val="tx1"/>
        </a:solidFill>
        <a:latin typeface="+mn-lt"/>
        <a:ea typeface="+mn-ea"/>
        <a:cs typeface="+mn-cs"/>
      </a:defRPr>
    </a:lvl2pPr>
    <a:lvl3pPr marL="914400" algn="l" defTabSz="914400" rtl="0" eaLnBrk="1" latinLnBrk="0" hangingPunct="1">
      <a:defRPr lang="ru-RU" sz="1800" kern="1200">
        <a:solidFill>
          <a:schemeClr val="tx1"/>
        </a:solidFill>
        <a:latin typeface="+mn-lt"/>
        <a:ea typeface="+mn-ea"/>
        <a:cs typeface="+mn-cs"/>
      </a:defRPr>
    </a:lvl3pPr>
    <a:lvl4pPr marL="1371600" algn="l" defTabSz="914400" rtl="0" eaLnBrk="1" latinLnBrk="0" hangingPunct="1">
      <a:defRPr lang="ru-RU" sz="1800" kern="1200">
        <a:solidFill>
          <a:schemeClr val="tx1"/>
        </a:solidFill>
        <a:latin typeface="+mn-lt"/>
        <a:ea typeface="+mn-ea"/>
        <a:cs typeface="+mn-cs"/>
      </a:defRPr>
    </a:lvl4pPr>
    <a:lvl5pPr marL="1828800" algn="l" defTabSz="914400" rtl="0" eaLnBrk="1" latinLnBrk="0" hangingPunct="1">
      <a:defRPr lang="ru-RU" sz="1800" kern="1200">
        <a:solidFill>
          <a:schemeClr val="tx1"/>
        </a:solidFill>
        <a:latin typeface="+mn-lt"/>
        <a:ea typeface="+mn-ea"/>
        <a:cs typeface="+mn-cs"/>
      </a:defRPr>
    </a:lvl5pPr>
    <a:lvl6pPr marL="2286000" algn="l" defTabSz="914400" rtl="0" eaLnBrk="1" latinLnBrk="0" hangingPunct="1">
      <a:defRPr lang="ru-RU" sz="1800" kern="1200">
        <a:solidFill>
          <a:schemeClr val="tx1"/>
        </a:solidFill>
        <a:latin typeface="+mn-lt"/>
        <a:ea typeface="+mn-ea"/>
        <a:cs typeface="+mn-cs"/>
      </a:defRPr>
    </a:lvl6pPr>
    <a:lvl7pPr marL="2743200" algn="l" defTabSz="914400" rtl="0" eaLnBrk="1" latinLnBrk="0" hangingPunct="1">
      <a:defRPr lang="ru-RU" sz="1800" kern="1200">
        <a:solidFill>
          <a:schemeClr val="tx1"/>
        </a:solidFill>
        <a:latin typeface="+mn-lt"/>
        <a:ea typeface="+mn-ea"/>
        <a:cs typeface="+mn-cs"/>
      </a:defRPr>
    </a:lvl7pPr>
    <a:lvl8pPr marL="3200400" algn="l" defTabSz="914400" rtl="0" eaLnBrk="1" latinLnBrk="0" hangingPunct="1">
      <a:defRPr lang="ru-RU" sz="1800" kern="1200">
        <a:solidFill>
          <a:schemeClr val="tx1"/>
        </a:solidFill>
        <a:latin typeface="+mn-lt"/>
        <a:ea typeface="+mn-ea"/>
        <a:cs typeface="+mn-cs"/>
      </a:defRPr>
    </a:lvl8pPr>
    <a:lvl9pPr marL="3657600" algn="l" defTabSz="914400" rtl="0" eaLnBrk="1" latinLnBrk="0" hangingPunct="1">
      <a:defRPr lang="ru-RU"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Тітульний слайд" id="{779CC93D-E52E-4D84-901B-11D7331DD495}">
          <p14:sldIdLst>
            <p14:sldId id="259"/>
          </p14:sldIdLst>
        </p14:section>
        <p14:section name="Презентація" id="{ABA716BF-3A5C-4ADB-94C9-CFEF84EBA240}">
          <p14:sldIdLst>
            <p14:sldId id="262"/>
            <p14:sldId id="261"/>
            <p14:sldId id="309"/>
            <p14:sldId id="310"/>
            <p14:sldId id="311"/>
            <p14:sldId id="312"/>
            <p14:sldId id="313"/>
            <p14:sldId id="314"/>
            <p14:sldId id="315"/>
            <p14:sldId id="305"/>
            <p14:sldId id="289"/>
            <p14:sldId id="316"/>
            <p14:sldId id="306"/>
            <p14:sldId id="317"/>
            <p14:sldId id="318"/>
            <p14:sldId id="323"/>
            <p14:sldId id="326"/>
            <p14:sldId id="324"/>
            <p14:sldId id="327"/>
            <p14:sldId id="328"/>
            <p14:sldId id="329"/>
            <p14:sldId id="330"/>
            <p14:sldId id="331"/>
            <p14:sldId id="332"/>
            <p14:sldId id="333"/>
            <p14:sldId id="319"/>
            <p14:sldId id="334"/>
            <p14:sldId id="335"/>
            <p14:sldId id="337"/>
            <p14:sldId id="336"/>
            <p14:sldId id="338"/>
            <p14:sldId id="339"/>
            <p14:sldId id="340"/>
            <p14:sldId id="341"/>
            <p14:sldId id="342"/>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9ED6"/>
    <a:srgbClr val="003300"/>
  </p:clrMru>
  <p:extLst>
    <p:ext uri="{E76CE94A-603C-4142-B9EB-6D1370010A27}">
      <p14:discardImageEditData xmlns:p14="http://schemas.microsoft.com/office/powerpoint/2010/main" val="1"/>
    </p:ext>
    <p:ext uri="{D31A062A-798A-4329-ABDD-BBA856620510}">
      <p14:defaultImageDpi xmlns:p14="http://schemas.microsoft.com/office/powerpoint/2010/main" val="96"/>
    </p:ext>
  </p:extLst>
</p:presentationPr>
</file>

<file path=ppt/tableStyles.xml><?xml version="1.0" encoding="utf-8"?>
<a:tblStyleLst xmlns:a="http://schemas.openxmlformats.org/drawingml/2006/main" def="{5C22544A-7EE6-4342-B048-85BDC9FD1C3A}">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174" autoAdjust="0"/>
    <p:restoredTop sz="83977" autoAdjust="0"/>
  </p:normalViewPr>
  <p:slideViewPr>
    <p:cSldViewPr>
      <p:cViewPr>
        <p:scale>
          <a:sx n="100" d="100"/>
          <a:sy n="100" d="100"/>
        </p:scale>
        <p:origin x="-2395" y="-230"/>
      </p:cViewPr>
      <p:guideLst>
        <p:guide orient="horz" pos="2160"/>
        <p:guide pos="2880"/>
      </p:guideLst>
    </p:cSldViewPr>
  </p:slideViewPr>
  <p:notesTextViewPr>
    <p:cViewPr>
      <p:scale>
        <a:sx n="100" d="100"/>
        <a:sy n="100" d="100"/>
      </p:scale>
      <p:origin x="0" y="0"/>
    </p:cViewPr>
  </p:notesTextViewPr>
  <p:sorterViewPr>
    <p:cViewPr>
      <p:scale>
        <a:sx n="154" d="100"/>
        <a:sy n="154" d="100"/>
      </p:scale>
      <p:origin x="0" y="0"/>
    </p:cViewPr>
  </p:sorterViewPr>
  <p:notesViewPr>
    <p:cSldViewPr>
      <p:cViewPr varScale="1">
        <p:scale>
          <a:sx n="83" d="100"/>
          <a:sy n="83" d="100"/>
        </p:scale>
        <p:origin x="-3144" y="-96"/>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latinLnBrk="0">
              <a:defRPr lang="ru-RU" sz="1200"/>
            </a:lvl1pPr>
          </a:lstStyle>
          <a:p>
            <a:endParaRPr lang="ru-RU"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latinLnBrk="0">
              <a:defRPr lang="ru-RU" sz="1200"/>
            </a:lvl1pPr>
          </a:lstStyle>
          <a:p>
            <a:fld id="{D83FDC75-7F73-4A4A-A77C-09AADF00E0EA}" type="datetimeFigureOut">
              <a:rPr lang="ru-RU" smtClean="0"/>
              <a:pPr/>
              <a:t>29.11.2022</a:t>
            </a:fld>
            <a:endParaRPr lang="ru-RU"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latinLnBrk="0">
              <a:defRPr lang="ru-RU" sz="1200"/>
            </a:lvl1pPr>
          </a:lstStyle>
          <a:p>
            <a:endParaRPr lang="ru-RU"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latinLnBrk="0">
              <a:defRPr lang="ru-RU" sz="1200"/>
            </a:lvl1pPr>
          </a:lstStyle>
          <a:p>
            <a:fld id="{459226BF-1F13-42D3-80DC-373E7ADD1EBC}" type="slidenum">
              <a:rPr lang="ru-RU" smtClean="0"/>
              <a:pPr/>
              <a:t>‹#›</a:t>
            </a:fld>
            <a:endParaRPr lang="ru-RU" dirty="0"/>
          </a:p>
        </p:txBody>
      </p:sp>
    </p:spTree>
    <p:extLst>
      <p:ext uri="{BB962C8B-B14F-4D97-AF65-F5344CB8AC3E}">
        <p14:creationId xmlns:p14="http://schemas.microsoft.com/office/powerpoint/2010/main" val="115882257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latinLnBrk="0">
              <a:defRPr lang="ru-RU" sz="1200"/>
            </a:lvl1pPr>
          </a:lstStyle>
          <a:p>
            <a:endParaRPr lang="ru-RU"/>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latinLnBrk="0">
              <a:defRPr lang="ru-RU" sz="1200"/>
            </a:lvl1pPr>
          </a:lstStyle>
          <a:p>
            <a:fld id="{48AEF76B-3757-4A0B-AF93-28494465C1DD}" type="datetimeFigureOut">
              <a:pPr/>
              <a:t>29.11.2022</a:t>
            </a:fld>
            <a:endParaRPr lang="ru-RU"/>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ru-RU"/>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latinLnBrk="0">
              <a:defRPr lang="ru-RU" sz="1200"/>
            </a:lvl1pPr>
          </a:lstStyle>
          <a:p>
            <a:endParaRPr lang="ru-RU"/>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latinLnBrk="0">
              <a:defRPr lang="ru-RU" sz="1200"/>
            </a:lvl1pPr>
          </a:lstStyle>
          <a:p>
            <a:fld id="{75693FD4-8F83-4EF7-AC3F-0DC0388986B0}" type="slidenum">
              <a:pPr/>
              <a:t>‹#›</a:t>
            </a:fld>
            <a:endParaRPr lang="ru-RU"/>
          </a:p>
        </p:txBody>
      </p:sp>
    </p:spTree>
    <p:extLst>
      <p:ext uri="{BB962C8B-B14F-4D97-AF65-F5344CB8AC3E}">
        <p14:creationId xmlns:p14="http://schemas.microsoft.com/office/powerpoint/2010/main" val="2635567575"/>
      </p:ext>
    </p:extLst>
  </p:cSld>
  <p:clrMap bg1="lt1" tx1="dk1" bg2="lt2" tx2="dk2" accent1="accent1" accent2="accent2" accent3="accent3" accent4="accent4" accent5="accent5" accent6="accent6" hlink="hlink" folHlink="folHlink"/>
  <p:notesStyle>
    <a:lvl1pPr marL="0" algn="l" defTabSz="914400" rtl="0" eaLnBrk="1" latinLnBrk="0" hangingPunct="1">
      <a:defRPr lang="ru-RU" sz="1200" kern="1200">
        <a:solidFill>
          <a:schemeClr val="tx1"/>
        </a:solidFill>
        <a:latin typeface="+mn-lt"/>
        <a:ea typeface="+mn-ea"/>
        <a:cs typeface="+mn-cs"/>
      </a:defRPr>
    </a:lvl1pPr>
    <a:lvl2pPr marL="457200" algn="l" defTabSz="914400" rtl="0" eaLnBrk="1" latinLnBrk="0" hangingPunct="1">
      <a:defRPr lang="ru-RU" sz="1200" kern="1200">
        <a:solidFill>
          <a:schemeClr val="tx1"/>
        </a:solidFill>
        <a:latin typeface="+mn-lt"/>
        <a:ea typeface="+mn-ea"/>
        <a:cs typeface="+mn-cs"/>
      </a:defRPr>
    </a:lvl2pPr>
    <a:lvl3pPr marL="914400" algn="l" defTabSz="914400" rtl="0" eaLnBrk="1" latinLnBrk="0" hangingPunct="1">
      <a:defRPr lang="ru-RU" sz="1200" kern="1200">
        <a:solidFill>
          <a:schemeClr val="tx1"/>
        </a:solidFill>
        <a:latin typeface="+mn-lt"/>
        <a:ea typeface="+mn-ea"/>
        <a:cs typeface="+mn-cs"/>
      </a:defRPr>
    </a:lvl3pPr>
    <a:lvl4pPr marL="1371600" algn="l" defTabSz="914400" rtl="0" eaLnBrk="1" latinLnBrk="0" hangingPunct="1">
      <a:defRPr lang="ru-RU" sz="1200" kern="1200">
        <a:solidFill>
          <a:schemeClr val="tx1"/>
        </a:solidFill>
        <a:latin typeface="+mn-lt"/>
        <a:ea typeface="+mn-ea"/>
        <a:cs typeface="+mn-cs"/>
      </a:defRPr>
    </a:lvl4pPr>
    <a:lvl5pPr marL="1828800" algn="l" defTabSz="914400" rtl="0" eaLnBrk="1" latinLnBrk="0" hangingPunct="1">
      <a:defRPr lang="ru-RU" sz="1200" kern="1200">
        <a:solidFill>
          <a:schemeClr val="tx1"/>
        </a:solidFill>
        <a:latin typeface="+mn-lt"/>
        <a:ea typeface="+mn-ea"/>
        <a:cs typeface="+mn-cs"/>
      </a:defRPr>
    </a:lvl5pPr>
    <a:lvl6pPr marL="2286000" algn="l" defTabSz="914400" rtl="0" eaLnBrk="1" latinLnBrk="0" hangingPunct="1">
      <a:defRPr lang="ru-RU" sz="1200" kern="1200">
        <a:solidFill>
          <a:schemeClr val="tx1"/>
        </a:solidFill>
        <a:latin typeface="+mn-lt"/>
        <a:ea typeface="+mn-ea"/>
        <a:cs typeface="+mn-cs"/>
      </a:defRPr>
    </a:lvl6pPr>
    <a:lvl7pPr marL="2743200" algn="l" defTabSz="914400" rtl="0" eaLnBrk="1" latinLnBrk="0" hangingPunct="1">
      <a:defRPr lang="ru-RU" sz="1200" kern="1200">
        <a:solidFill>
          <a:schemeClr val="tx1"/>
        </a:solidFill>
        <a:latin typeface="+mn-lt"/>
        <a:ea typeface="+mn-ea"/>
        <a:cs typeface="+mn-cs"/>
      </a:defRPr>
    </a:lvl7pPr>
    <a:lvl8pPr marL="3200400" algn="l" defTabSz="914400" rtl="0" eaLnBrk="1" latinLnBrk="0" hangingPunct="1">
      <a:defRPr lang="ru-RU" sz="1200" kern="1200">
        <a:solidFill>
          <a:schemeClr val="tx1"/>
        </a:solidFill>
        <a:latin typeface="+mn-lt"/>
        <a:ea typeface="+mn-ea"/>
        <a:cs typeface="+mn-cs"/>
      </a:defRPr>
    </a:lvl8pPr>
    <a:lvl9pPr marL="3657600" algn="l" defTabSz="914400" rtl="0" eaLnBrk="1" latinLnBrk="0" hangingPunct="1">
      <a:defRPr lang="ru-RU"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lang="ru-RU"/>
            </a:pPr>
            <a:r>
              <a:rPr lang="ru-RU" dirty="0" smtClean="0"/>
              <a:t>Этот шаблон можно использовать как начальный файл для представления учебных материалов группе слушателей.</a:t>
            </a:r>
          </a:p>
          <a:p>
            <a:endParaRPr lang="ru-RU" dirty="0" smtClean="0"/>
          </a:p>
          <a:p>
            <a:pPr lvl="0"/>
            <a:r>
              <a:rPr lang="ru-RU" sz="1200" b="1" dirty="0" smtClean="0"/>
              <a:t>Разделы</a:t>
            </a:r>
            <a:endParaRPr lang="ru-RU" sz="1200" b="0" dirty="0" smtClean="0"/>
          </a:p>
          <a:p>
            <a:pPr lvl="0"/>
            <a:r>
              <a:rPr lang="ru-RU" sz="1200" b="0" dirty="0" smtClean="0"/>
              <a:t>Для добавления разделов щелкните слайд правой кнопкой мыши.</a:t>
            </a:r>
            <a:r>
              <a:rPr lang="ru-RU" sz="1200" b="0" baseline="0" dirty="0" smtClean="0"/>
              <a:t> Разделы позволяют упорядочить слайды и организовать совместную работу нескольких авторов.</a:t>
            </a:r>
            <a:endParaRPr lang="ru-RU" sz="1200" b="0" dirty="0" smtClean="0"/>
          </a:p>
          <a:p>
            <a:pPr lvl="0"/>
            <a:endParaRPr lang="ru-RU" sz="1200" b="1" dirty="0" smtClean="0"/>
          </a:p>
          <a:p>
            <a:pPr lvl="0"/>
            <a:r>
              <a:rPr lang="ru-RU" sz="1200" b="1" dirty="0" smtClean="0"/>
              <a:t>Заметки</a:t>
            </a:r>
          </a:p>
          <a:p>
            <a:pPr lvl="0"/>
            <a:r>
              <a:rPr lang="ru-RU" sz="1200" dirty="0" smtClean="0"/>
              <a:t>Используйте раздел заметок для размещения заметок докладчика или дополнительных сведений для аудитории.</a:t>
            </a:r>
            <a:r>
              <a:rPr lang="ru-RU" sz="1200" baseline="0" dirty="0" smtClean="0"/>
              <a:t> Во время воспроизведения презентации эти заметки отображаются в представлении презентации. </a:t>
            </a:r>
          </a:p>
          <a:p>
            <a:pPr lvl="0">
              <a:buFontTx/>
              <a:buNone/>
            </a:pPr>
            <a:r>
              <a:rPr lang="ru-RU" sz="1200" dirty="0" smtClean="0"/>
              <a:t>Обращайте внимание на размер шрифта (важно обеспечить различимость при ослабленном зрении, видеосъемке и чтении с экрана)</a:t>
            </a:r>
          </a:p>
          <a:p>
            <a:pPr lvl="0"/>
            <a:endParaRPr lang="ru-RU" sz="1200" dirty="0" smtClean="0"/>
          </a:p>
          <a:p>
            <a:pPr lvl="0">
              <a:buFontTx/>
              <a:buNone/>
            </a:pPr>
            <a:r>
              <a:rPr lang="ru-RU" sz="1200" b="1" dirty="0" smtClean="0"/>
              <a:t>Сочетаемые цвета </a:t>
            </a:r>
          </a:p>
          <a:p>
            <a:pPr lvl="0">
              <a:buFontTx/>
              <a:buNone/>
            </a:pPr>
            <a:r>
              <a:rPr lang="ru-RU" sz="1200" dirty="0" smtClean="0"/>
              <a:t>Обратите особое внимание на графики, диаграммы и надписи.</a:t>
            </a:r>
            <a:r>
              <a:rPr lang="ru-RU" sz="1200" baseline="0" dirty="0" smtClean="0"/>
              <a:t> </a:t>
            </a:r>
            <a:endParaRPr lang="ru-RU" sz="1200" dirty="0" smtClean="0"/>
          </a:p>
          <a:p>
            <a:pPr lvl="0"/>
            <a:r>
              <a:rPr lang="ru-RU" sz="1200" dirty="0" smtClean="0"/>
              <a:t>Учтите, что печать будет выполняться </a:t>
            </a:r>
            <a:r>
              <a:rPr lang="ru-RU" sz="1200" dirty="0" err="1" smtClean="0"/>
              <a:t>в черно-белом режиме или в оттенках серого</a:t>
            </a:r>
            <a:r>
              <a:rPr lang="ru-RU" sz="1200" dirty="0" smtClean="0"/>
              <a:t>. Выполните пробную печать, чтобы убедиться в сохранении разницы между цветами при печати </a:t>
            </a:r>
            <a:r>
              <a:rPr lang="ru-RU" sz="1200" dirty="0" err="1" smtClean="0"/>
              <a:t>в черно-белом режиме или в оттенках серого</a:t>
            </a:r>
            <a:r>
              <a:rPr lang="ru-RU" sz="1200" dirty="0" smtClean="0"/>
              <a:t>.</a:t>
            </a:r>
          </a:p>
          <a:p>
            <a:pPr lvl="0">
              <a:buFontTx/>
              <a:buNone/>
            </a:pPr>
            <a:endParaRPr lang="ru-RU" sz="1200" dirty="0" smtClean="0"/>
          </a:p>
          <a:p>
            <a:pPr lvl="0">
              <a:buFontTx/>
              <a:buNone/>
            </a:pPr>
            <a:r>
              <a:rPr lang="ru-RU" sz="1200" b="1" dirty="0" smtClean="0"/>
              <a:t>Диаграммы, таблицы и графики</a:t>
            </a:r>
          </a:p>
          <a:p>
            <a:pPr lvl="0"/>
            <a:r>
              <a:rPr lang="ru-RU" sz="1200" dirty="0" smtClean="0"/>
              <a:t>Не усложняйте восприятие: по возможности используйте согласованные, простые стили и цвета.</a:t>
            </a:r>
          </a:p>
          <a:p>
            <a:pPr lvl="0"/>
            <a:r>
              <a:rPr lang="ru-RU" sz="1200" dirty="0" smtClean="0"/>
              <a:t>Снабдите все диаграммы и таблицы подписями.</a:t>
            </a:r>
          </a:p>
          <a:p>
            <a:endParaRPr lang="ru-RU" dirty="0" smtClean="0"/>
          </a:p>
          <a:p>
            <a:endParaRPr lang="ru-RU" dirty="0" smtClean="0"/>
          </a:p>
          <a:p>
            <a:endParaRPr lang="ru-RU" dirty="0"/>
          </a:p>
        </p:txBody>
      </p:sp>
      <p:sp>
        <p:nvSpPr>
          <p:cNvPr id="4" name="Slide Number Placeholder 3"/>
          <p:cNvSpPr>
            <a:spLocks noGrp="1"/>
          </p:cNvSpPr>
          <p:nvPr>
            <p:ph type="sldNum" sz="quarter" idx="10"/>
          </p:nvPr>
        </p:nvSpPr>
        <p:spPr/>
        <p:txBody>
          <a:bodyPr/>
          <a:lstStyle/>
          <a:p>
            <a:fld id="{EC6EAC7D-5A89-47C2-8ABA-56C9C2DEF7A4}" type="slidenum">
              <a:rPr lang="ru-RU" smtClean="0"/>
              <a:pPr/>
              <a:t>1</a:t>
            </a:fld>
            <a:endParaRPr lang="ru-RU"/>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lnSpc>
                <a:spcPct val="80000"/>
              </a:lnSpc>
            </a:pPr>
            <a:r>
              <a:rPr lang="ru-RU" dirty="0" smtClean="0"/>
              <a:t>Дайте краткий обзор презентации.</a:t>
            </a:r>
            <a:r>
              <a:rPr lang="ru-RU" baseline="0" dirty="0" smtClean="0"/>
              <a:t> О</a:t>
            </a:r>
            <a:r>
              <a:rPr lang="ru-RU" dirty="0" smtClean="0"/>
              <a:t>пишите главную суть презентации и обоснуйте ее важность.</a:t>
            </a:r>
          </a:p>
          <a:p>
            <a:pPr>
              <a:lnSpc>
                <a:spcPct val="80000"/>
              </a:lnSpc>
            </a:pPr>
            <a:r>
              <a:rPr lang="ru-RU" dirty="0" smtClean="0"/>
              <a:t>Представьте каждую из основных тем.</a:t>
            </a:r>
          </a:p>
          <a:p>
            <a:r>
              <a:rPr lang="ru-RU" dirty="0" smtClean="0"/>
              <a:t>Чтобы предоставить слушателям ориентир, можно</a:t>
            </a:r>
            <a:r>
              <a:rPr lang="ru-RU" baseline="0" dirty="0" smtClean="0"/>
              <a:t> можете </a:t>
            </a:r>
            <a:r>
              <a:rPr lang="ru-RU" dirty="0" smtClean="0"/>
              <a:t>повторять этот обзорный слайд в ходе презентации, выделяя тему, которая будет обсуждаться далее.</a:t>
            </a:r>
          </a:p>
        </p:txBody>
      </p:sp>
      <p:sp>
        <p:nvSpPr>
          <p:cNvPr id="4" name="Slide Number Placeholder 3"/>
          <p:cNvSpPr>
            <a:spLocks noGrp="1"/>
          </p:cNvSpPr>
          <p:nvPr>
            <p:ph type="sldNum" sz="quarter" idx="10"/>
          </p:nvPr>
        </p:nvSpPr>
        <p:spPr/>
        <p:txBody>
          <a:bodyPr/>
          <a:lstStyle/>
          <a:p>
            <a:fld id="{EC6EAC7D-5A89-47C2-8ABA-56C9C2DEF7A4}" type="slidenum">
              <a:rPr lang="ru-RU" smtClean="0"/>
              <a:pPr/>
              <a:t>10</a:t>
            </a:fld>
            <a:endParaRPr lang="ru-RU"/>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pPr marL="0" marR="0" indent="0" algn="l" defTabSz="914400" rtl="0" eaLnBrk="1" fontAlgn="auto" latinLnBrk="0" hangingPunct="1">
              <a:lnSpc>
                <a:spcPct val="100000"/>
              </a:lnSpc>
              <a:spcBef>
                <a:spcPts val="0"/>
              </a:spcBef>
              <a:spcAft>
                <a:spcPts val="0"/>
              </a:spcAft>
              <a:buClrTx/>
              <a:buSzTx/>
              <a:buFontTx/>
              <a:buNone/>
              <a:tabLst/>
              <a:defRPr lang="ru-RU"/>
            </a:pPr>
            <a:r>
              <a:rPr lang="ru-RU" b="0" dirty="0" smtClean="0"/>
              <a:t>Какие</a:t>
            </a:r>
            <a:r>
              <a:rPr lang="ru-RU" b="0" baseline="0" dirty="0" smtClean="0"/>
              <a:t> способности приобретут слушатели по завершении обучения?</a:t>
            </a:r>
            <a:r>
              <a:rPr lang="ru-RU" dirty="0" smtClean="0"/>
              <a:t> Коротко опишите каждую цель и полезность</a:t>
            </a:r>
            <a:r>
              <a:rPr lang="ru-RU" baseline="0" dirty="0" smtClean="0"/>
              <a:t> </a:t>
            </a:r>
            <a:r>
              <a:rPr lang="ru-RU" dirty="0" smtClean="0"/>
              <a:t>данной презентации для</a:t>
            </a:r>
            <a:r>
              <a:rPr lang="ru-RU" baseline="0" dirty="0" smtClean="0"/>
              <a:t> слушателей.</a:t>
            </a:r>
            <a:endParaRPr lang="ru-RU" dirty="0" smtClean="0"/>
          </a:p>
        </p:txBody>
      </p:sp>
      <p:sp>
        <p:nvSpPr>
          <p:cNvPr id="4" name="Slide Number Placeholder 3"/>
          <p:cNvSpPr>
            <a:spLocks noGrp="1"/>
          </p:cNvSpPr>
          <p:nvPr>
            <p:ph type="sldNum" sz="quarter" idx="10"/>
          </p:nvPr>
        </p:nvSpPr>
        <p:spPr/>
        <p:txBody>
          <a:bodyPr/>
          <a:lstStyle/>
          <a:p>
            <a:fld id="{EC6EAC7D-5A89-47C2-8ABA-56C9C2DEF7A4}" type="slidenum">
              <a:rPr lang="ru-RU" smtClean="0"/>
              <a:pPr/>
              <a:t>11</a:t>
            </a:fld>
            <a:endParaRPr lang="ru-RU"/>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pPr marL="0" marR="0" indent="0" algn="l" defTabSz="914400" rtl="0" eaLnBrk="1" fontAlgn="auto" latinLnBrk="0" hangingPunct="1">
              <a:lnSpc>
                <a:spcPct val="100000"/>
              </a:lnSpc>
              <a:spcBef>
                <a:spcPts val="0"/>
              </a:spcBef>
              <a:spcAft>
                <a:spcPts val="0"/>
              </a:spcAft>
              <a:buClrTx/>
              <a:buSzTx/>
              <a:buFontTx/>
              <a:buNone/>
              <a:tabLst/>
              <a:defRPr lang="ru-RU"/>
            </a:pPr>
            <a:r>
              <a:rPr lang="ru-RU" b="0" dirty="0" smtClean="0"/>
              <a:t>Какие</a:t>
            </a:r>
            <a:r>
              <a:rPr lang="ru-RU" b="0" baseline="0" dirty="0" smtClean="0"/>
              <a:t> способности приобретут слушатели по завершении обучения?</a:t>
            </a:r>
            <a:r>
              <a:rPr lang="ru-RU" dirty="0" smtClean="0"/>
              <a:t> Коротко опишите каждую цель и полезность</a:t>
            </a:r>
            <a:r>
              <a:rPr lang="ru-RU" baseline="0" dirty="0" smtClean="0"/>
              <a:t> </a:t>
            </a:r>
            <a:r>
              <a:rPr lang="ru-RU" dirty="0" smtClean="0"/>
              <a:t>данной презентации для</a:t>
            </a:r>
            <a:r>
              <a:rPr lang="ru-RU" baseline="0" dirty="0" smtClean="0"/>
              <a:t> слушателей.</a:t>
            </a:r>
            <a:endParaRPr lang="ru-RU" dirty="0" smtClean="0"/>
          </a:p>
        </p:txBody>
      </p:sp>
      <p:sp>
        <p:nvSpPr>
          <p:cNvPr id="4" name="Slide Number Placeholder 3"/>
          <p:cNvSpPr>
            <a:spLocks noGrp="1"/>
          </p:cNvSpPr>
          <p:nvPr>
            <p:ph type="sldNum" sz="quarter" idx="10"/>
          </p:nvPr>
        </p:nvSpPr>
        <p:spPr/>
        <p:txBody>
          <a:bodyPr/>
          <a:lstStyle/>
          <a:p>
            <a:fld id="{EC6EAC7D-5A89-47C2-8ABA-56C9C2DEF7A4}" type="slidenum">
              <a:rPr lang="ru-RU" smtClean="0"/>
              <a:pPr/>
              <a:t>12</a:t>
            </a:fld>
            <a:endParaRPr lang="ru-RU"/>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pPr marL="0" marR="0" indent="0" algn="l" defTabSz="914400" rtl="0" eaLnBrk="1" fontAlgn="auto" latinLnBrk="0" hangingPunct="1">
              <a:lnSpc>
                <a:spcPct val="100000"/>
              </a:lnSpc>
              <a:spcBef>
                <a:spcPts val="0"/>
              </a:spcBef>
              <a:spcAft>
                <a:spcPts val="0"/>
              </a:spcAft>
              <a:buClrTx/>
              <a:buSzTx/>
              <a:buFontTx/>
              <a:buNone/>
              <a:tabLst/>
              <a:defRPr lang="ru-RU"/>
            </a:pPr>
            <a:r>
              <a:rPr lang="ru-RU" b="0" dirty="0" smtClean="0"/>
              <a:t>Какие</a:t>
            </a:r>
            <a:r>
              <a:rPr lang="ru-RU" b="0" baseline="0" dirty="0" smtClean="0"/>
              <a:t> способности приобретут слушатели по завершении обучения?</a:t>
            </a:r>
            <a:r>
              <a:rPr lang="ru-RU" dirty="0" smtClean="0"/>
              <a:t> Коротко опишите каждую цель и полезность</a:t>
            </a:r>
            <a:r>
              <a:rPr lang="ru-RU" baseline="0" dirty="0" smtClean="0"/>
              <a:t> </a:t>
            </a:r>
            <a:r>
              <a:rPr lang="ru-RU" dirty="0" smtClean="0"/>
              <a:t>данной презентации для</a:t>
            </a:r>
            <a:r>
              <a:rPr lang="ru-RU" baseline="0" dirty="0" smtClean="0"/>
              <a:t> слушателей.</a:t>
            </a:r>
            <a:endParaRPr lang="ru-RU" dirty="0" smtClean="0"/>
          </a:p>
        </p:txBody>
      </p:sp>
      <p:sp>
        <p:nvSpPr>
          <p:cNvPr id="4" name="Slide Number Placeholder 3"/>
          <p:cNvSpPr>
            <a:spLocks noGrp="1"/>
          </p:cNvSpPr>
          <p:nvPr>
            <p:ph type="sldNum" sz="quarter" idx="10"/>
          </p:nvPr>
        </p:nvSpPr>
        <p:spPr/>
        <p:txBody>
          <a:bodyPr/>
          <a:lstStyle/>
          <a:p>
            <a:fld id="{EC6EAC7D-5A89-47C2-8ABA-56C9C2DEF7A4}" type="slidenum">
              <a:rPr lang="ru-RU" smtClean="0"/>
              <a:pPr/>
              <a:t>13</a:t>
            </a:fld>
            <a:endParaRPr lang="ru-RU"/>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pPr marL="0" marR="0" indent="0" algn="l" defTabSz="914400" rtl="0" eaLnBrk="1" fontAlgn="auto" latinLnBrk="0" hangingPunct="1">
              <a:lnSpc>
                <a:spcPct val="100000"/>
              </a:lnSpc>
              <a:spcBef>
                <a:spcPts val="0"/>
              </a:spcBef>
              <a:spcAft>
                <a:spcPts val="0"/>
              </a:spcAft>
              <a:buClrTx/>
              <a:buSzTx/>
              <a:buFontTx/>
              <a:buNone/>
              <a:tabLst/>
              <a:defRPr lang="ru-RU"/>
            </a:pPr>
            <a:r>
              <a:rPr lang="ru-RU" b="0" dirty="0" smtClean="0"/>
              <a:t>Какие</a:t>
            </a:r>
            <a:r>
              <a:rPr lang="ru-RU" b="0" baseline="0" dirty="0" smtClean="0"/>
              <a:t> способности приобретут слушатели по завершении обучения?</a:t>
            </a:r>
            <a:r>
              <a:rPr lang="ru-RU" dirty="0" smtClean="0"/>
              <a:t> Коротко опишите каждую цель и полезность</a:t>
            </a:r>
            <a:r>
              <a:rPr lang="ru-RU" baseline="0" dirty="0" smtClean="0"/>
              <a:t> </a:t>
            </a:r>
            <a:r>
              <a:rPr lang="ru-RU" dirty="0" smtClean="0"/>
              <a:t>данной презентации для</a:t>
            </a:r>
            <a:r>
              <a:rPr lang="ru-RU" baseline="0" dirty="0" smtClean="0"/>
              <a:t> слушателей.</a:t>
            </a:r>
            <a:endParaRPr lang="ru-RU" dirty="0" smtClean="0"/>
          </a:p>
        </p:txBody>
      </p:sp>
      <p:sp>
        <p:nvSpPr>
          <p:cNvPr id="4" name="Slide Number Placeholder 3"/>
          <p:cNvSpPr>
            <a:spLocks noGrp="1"/>
          </p:cNvSpPr>
          <p:nvPr>
            <p:ph type="sldNum" sz="quarter" idx="10"/>
          </p:nvPr>
        </p:nvSpPr>
        <p:spPr/>
        <p:txBody>
          <a:bodyPr/>
          <a:lstStyle/>
          <a:p>
            <a:fld id="{EC6EAC7D-5A89-47C2-8ABA-56C9C2DEF7A4}" type="slidenum">
              <a:rPr lang="ru-RU" smtClean="0"/>
              <a:pPr/>
              <a:t>14</a:t>
            </a:fld>
            <a:endParaRPr lang="ru-RU"/>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pPr marL="0" marR="0" indent="0" algn="l" defTabSz="914400" rtl="0" eaLnBrk="1" fontAlgn="auto" latinLnBrk="0" hangingPunct="1">
              <a:lnSpc>
                <a:spcPct val="100000"/>
              </a:lnSpc>
              <a:spcBef>
                <a:spcPts val="0"/>
              </a:spcBef>
              <a:spcAft>
                <a:spcPts val="0"/>
              </a:spcAft>
              <a:buClrTx/>
              <a:buSzTx/>
              <a:buFontTx/>
              <a:buNone/>
              <a:tabLst/>
              <a:defRPr lang="ru-RU"/>
            </a:pPr>
            <a:r>
              <a:rPr lang="ru-RU" b="0" dirty="0" smtClean="0"/>
              <a:t>Какие</a:t>
            </a:r>
            <a:r>
              <a:rPr lang="ru-RU" b="0" baseline="0" dirty="0" smtClean="0"/>
              <a:t> способности приобретут слушатели по завершении обучения?</a:t>
            </a:r>
            <a:r>
              <a:rPr lang="ru-RU" dirty="0" smtClean="0"/>
              <a:t> Коротко опишите каждую цель и полезность</a:t>
            </a:r>
            <a:r>
              <a:rPr lang="ru-RU" baseline="0" dirty="0" smtClean="0"/>
              <a:t> </a:t>
            </a:r>
            <a:r>
              <a:rPr lang="ru-RU" dirty="0" smtClean="0"/>
              <a:t>данной презентации для</a:t>
            </a:r>
            <a:r>
              <a:rPr lang="ru-RU" baseline="0" dirty="0" smtClean="0"/>
              <a:t> слушателей.</a:t>
            </a:r>
            <a:endParaRPr lang="ru-RU" dirty="0" smtClean="0"/>
          </a:p>
        </p:txBody>
      </p:sp>
      <p:sp>
        <p:nvSpPr>
          <p:cNvPr id="4" name="Slide Number Placeholder 3"/>
          <p:cNvSpPr>
            <a:spLocks noGrp="1"/>
          </p:cNvSpPr>
          <p:nvPr>
            <p:ph type="sldNum" sz="quarter" idx="10"/>
          </p:nvPr>
        </p:nvSpPr>
        <p:spPr/>
        <p:txBody>
          <a:bodyPr/>
          <a:lstStyle/>
          <a:p>
            <a:fld id="{EC6EAC7D-5A89-47C2-8ABA-56C9C2DEF7A4}" type="slidenum">
              <a:rPr lang="ru-RU" smtClean="0"/>
              <a:pPr/>
              <a:t>15</a:t>
            </a:fld>
            <a:endParaRPr lang="ru-RU"/>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pPr marL="0" marR="0" indent="0" algn="l" defTabSz="914400" rtl="0" eaLnBrk="1" fontAlgn="auto" latinLnBrk="0" hangingPunct="1">
              <a:lnSpc>
                <a:spcPct val="100000"/>
              </a:lnSpc>
              <a:spcBef>
                <a:spcPts val="0"/>
              </a:spcBef>
              <a:spcAft>
                <a:spcPts val="0"/>
              </a:spcAft>
              <a:buClrTx/>
              <a:buSzTx/>
              <a:buFontTx/>
              <a:buNone/>
              <a:tabLst/>
              <a:defRPr lang="ru-RU"/>
            </a:pPr>
            <a:r>
              <a:rPr lang="ru-RU" b="0" dirty="0" smtClean="0"/>
              <a:t>Какие</a:t>
            </a:r>
            <a:r>
              <a:rPr lang="ru-RU" b="0" baseline="0" dirty="0" smtClean="0"/>
              <a:t> способности приобретут слушатели по завершении обучения?</a:t>
            </a:r>
            <a:r>
              <a:rPr lang="ru-RU" dirty="0" smtClean="0"/>
              <a:t> Коротко опишите каждую цель и полезность</a:t>
            </a:r>
            <a:r>
              <a:rPr lang="ru-RU" baseline="0" dirty="0" smtClean="0"/>
              <a:t> </a:t>
            </a:r>
            <a:r>
              <a:rPr lang="ru-RU" dirty="0" smtClean="0"/>
              <a:t>данной презентации для</a:t>
            </a:r>
            <a:r>
              <a:rPr lang="ru-RU" baseline="0" dirty="0" smtClean="0"/>
              <a:t> слушателей.</a:t>
            </a:r>
            <a:endParaRPr lang="ru-RU" dirty="0" smtClean="0"/>
          </a:p>
        </p:txBody>
      </p:sp>
      <p:sp>
        <p:nvSpPr>
          <p:cNvPr id="4" name="Slide Number Placeholder 3"/>
          <p:cNvSpPr>
            <a:spLocks noGrp="1"/>
          </p:cNvSpPr>
          <p:nvPr>
            <p:ph type="sldNum" sz="quarter" idx="10"/>
          </p:nvPr>
        </p:nvSpPr>
        <p:spPr/>
        <p:txBody>
          <a:bodyPr/>
          <a:lstStyle/>
          <a:p>
            <a:fld id="{EC6EAC7D-5A89-47C2-8ABA-56C9C2DEF7A4}" type="slidenum">
              <a:rPr lang="ru-RU" smtClean="0"/>
              <a:pPr/>
              <a:t>16</a:t>
            </a:fld>
            <a:endParaRPr lang="ru-RU"/>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pPr marL="0" marR="0" indent="0" algn="l" defTabSz="914400" rtl="0" eaLnBrk="1" fontAlgn="auto" latinLnBrk="0" hangingPunct="1">
              <a:lnSpc>
                <a:spcPct val="100000"/>
              </a:lnSpc>
              <a:spcBef>
                <a:spcPts val="0"/>
              </a:spcBef>
              <a:spcAft>
                <a:spcPts val="0"/>
              </a:spcAft>
              <a:buClrTx/>
              <a:buSzTx/>
              <a:buFontTx/>
              <a:buNone/>
              <a:tabLst/>
              <a:defRPr lang="ru-RU"/>
            </a:pPr>
            <a:r>
              <a:rPr lang="ru-RU" b="0" dirty="0" smtClean="0"/>
              <a:t>Какие</a:t>
            </a:r>
            <a:r>
              <a:rPr lang="ru-RU" b="0" baseline="0" dirty="0" smtClean="0"/>
              <a:t> способности приобретут слушатели по завершении обучения?</a:t>
            </a:r>
            <a:r>
              <a:rPr lang="ru-RU" dirty="0" smtClean="0"/>
              <a:t> Коротко опишите каждую цель и полезность</a:t>
            </a:r>
            <a:r>
              <a:rPr lang="ru-RU" baseline="0" dirty="0" smtClean="0"/>
              <a:t> </a:t>
            </a:r>
            <a:r>
              <a:rPr lang="ru-RU" dirty="0" smtClean="0"/>
              <a:t>данной презентации для</a:t>
            </a:r>
            <a:r>
              <a:rPr lang="ru-RU" baseline="0" dirty="0" smtClean="0"/>
              <a:t> слушателей.</a:t>
            </a:r>
            <a:endParaRPr lang="ru-RU" dirty="0" smtClean="0"/>
          </a:p>
        </p:txBody>
      </p:sp>
      <p:sp>
        <p:nvSpPr>
          <p:cNvPr id="4" name="Slide Number Placeholder 3"/>
          <p:cNvSpPr>
            <a:spLocks noGrp="1"/>
          </p:cNvSpPr>
          <p:nvPr>
            <p:ph type="sldNum" sz="quarter" idx="10"/>
          </p:nvPr>
        </p:nvSpPr>
        <p:spPr/>
        <p:txBody>
          <a:bodyPr/>
          <a:lstStyle/>
          <a:p>
            <a:fld id="{EC6EAC7D-5A89-47C2-8ABA-56C9C2DEF7A4}" type="slidenum">
              <a:rPr lang="ru-RU" smtClean="0"/>
              <a:pPr/>
              <a:t>17</a:t>
            </a:fld>
            <a:endParaRPr lang="ru-RU"/>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pPr marL="0" marR="0" indent="0" algn="l" defTabSz="914400" rtl="0" eaLnBrk="1" fontAlgn="auto" latinLnBrk="0" hangingPunct="1">
              <a:lnSpc>
                <a:spcPct val="100000"/>
              </a:lnSpc>
              <a:spcBef>
                <a:spcPts val="0"/>
              </a:spcBef>
              <a:spcAft>
                <a:spcPts val="0"/>
              </a:spcAft>
              <a:buClrTx/>
              <a:buSzTx/>
              <a:buFontTx/>
              <a:buNone/>
              <a:tabLst/>
              <a:defRPr lang="ru-RU"/>
            </a:pPr>
            <a:r>
              <a:rPr lang="ru-RU" b="0" dirty="0" smtClean="0"/>
              <a:t>Какие</a:t>
            </a:r>
            <a:r>
              <a:rPr lang="ru-RU" b="0" baseline="0" dirty="0" smtClean="0"/>
              <a:t> способности приобретут слушатели по завершении обучения?</a:t>
            </a:r>
            <a:r>
              <a:rPr lang="ru-RU" dirty="0" smtClean="0"/>
              <a:t> Коротко опишите каждую цель и полезность</a:t>
            </a:r>
            <a:r>
              <a:rPr lang="ru-RU" baseline="0" dirty="0" smtClean="0"/>
              <a:t> </a:t>
            </a:r>
            <a:r>
              <a:rPr lang="ru-RU" dirty="0" smtClean="0"/>
              <a:t>данной презентации для</a:t>
            </a:r>
            <a:r>
              <a:rPr lang="ru-RU" baseline="0" dirty="0" smtClean="0"/>
              <a:t> слушателей.</a:t>
            </a:r>
            <a:endParaRPr lang="ru-RU" dirty="0" smtClean="0"/>
          </a:p>
        </p:txBody>
      </p:sp>
      <p:sp>
        <p:nvSpPr>
          <p:cNvPr id="4" name="Slide Number Placeholder 3"/>
          <p:cNvSpPr>
            <a:spLocks noGrp="1"/>
          </p:cNvSpPr>
          <p:nvPr>
            <p:ph type="sldNum" sz="quarter" idx="10"/>
          </p:nvPr>
        </p:nvSpPr>
        <p:spPr/>
        <p:txBody>
          <a:bodyPr/>
          <a:lstStyle/>
          <a:p>
            <a:fld id="{EC6EAC7D-5A89-47C2-8ABA-56C9C2DEF7A4}" type="slidenum">
              <a:rPr lang="ru-RU" smtClean="0"/>
              <a:pPr/>
              <a:t>18</a:t>
            </a:fld>
            <a:endParaRPr lang="ru-RU"/>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pPr marL="0" marR="0" indent="0" algn="l" defTabSz="914400" rtl="0" eaLnBrk="1" fontAlgn="auto" latinLnBrk="0" hangingPunct="1">
              <a:lnSpc>
                <a:spcPct val="100000"/>
              </a:lnSpc>
              <a:spcBef>
                <a:spcPts val="0"/>
              </a:spcBef>
              <a:spcAft>
                <a:spcPts val="0"/>
              </a:spcAft>
              <a:buClrTx/>
              <a:buSzTx/>
              <a:buFontTx/>
              <a:buNone/>
              <a:tabLst/>
              <a:defRPr lang="ru-RU"/>
            </a:pPr>
            <a:r>
              <a:rPr lang="ru-RU" b="0" dirty="0" smtClean="0"/>
              <a:t>Какие</a:t>
            </a:r>
            <a:r>
              <a:rPr lang="ru-RU" b="0" baseline="0" dirty="0" smtClean="0"/>
              <a:t> способности приобретут слушатели по завершении обучения?</a:t>
            </a:r>
            <a:r>
              <a:rPr lang="ru-RU" dirty="0" smtClean="0"/>
              <a:t> Коротко опишите каждую цель и полезность</a:t>
            </a:r>
            <a:r>
              <a:rPr lang="ru-RU" baseline="0" dirty="0" smtClean="0"/>
              <a:t> </a:t>
            </a:r>
            <a:r>
              <a:rPr lang="ru-RU" dirty="0" smtClean="0"/>
              <a:t>данной презентации для</a:t>
            </a:r>
            <a:r>
              <a:rPr lang="ru-RU" baseline="0" dirty="0" smtClean="0"/>
              <a:t> слушателей.</a:t>
            </a:r>
            <a:endParaRPr lang="ru-RU" dirty="0" smtClean="0"/>
          </a:p>
        </p:txBody>
      </p:sp>
      <p:sp>
        <p:nvSpPr>
          <p:cNvPr id="4" name="Slide Number Placeholder 3"/>
          <p:cNvSpPr>
            <a:spLocks noGrp="1"/>
          </p:cNvSpPr>
          <p:nvPr>
            <p:ph type="sldNum" sz="quarter" idx="10"/>
          </p:nvPr>
        </p:nvSpPr>
        <p:spPr/>
        <p:txBody>
          <a:bodyPr/>
          <a:lstStyle/>
          <a:p>
            <a:fld id="{EC6EAC7D-5A89-47C2-8ABA-56C9C2DEF7A4}" type="slidenum">
              <a:rPr lang="ru-RU" smtClean="0"/>
              <a:pPr/>
              <a:t>19</a:t>
            </a:fld>
            <a:endParaRPr lang="ru-RU"/>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numCol="2" spcCol="182880">
            <a:noAutofit/>
          </a:bodyPr>
          <a:lstStyle/>
          <a:p>
            <a:pPr marL="228600" marR="0" indent="-228600" algn="l" defTabSz="914400" rtl="0" eaLnBrk="1" fontAlgn="auto" latinLnBrk="0" hangingPunct="1">
              <a:lnSpc>
                <a:spcPct val="100000"/>
              </a:lnSpc>
              <a:spcBef>
                <a:spcPts val="0"/>
              </a:spcBef>
              <a:spcAft>
                <a:spcPts val="0"/>
              </a:spcAft>
              <a:buClrTx/>
              <a:buSzTx/>
              <a:buFont typeface="+mj-lt"/>
              <a:buNone/>
              <a:tabLst/>
              <a:defRPr lang="ru-RU"/>
            </a:pPr>
            <a:r>
              <a:rPr lang="ru-RU" sz="1200" dirty="0" smtClean="0"/>
              <a:t>Это другой параметр</a:t>
            </a:r>
            <a:r>
              <a:rPr lang="ru-RU" sz="1200" baseline="0" dirty="0" smtClean="0"/>
              <a:t> для обзорного слайда.</a:t>
            </a:r>
            <a:endParaRPr lang="ru-RU" sz="1200" dirty="0" smtClean="0"/>
          </a:p>
          <a:p>
            <a:pPr marL="228600" indent="-228600">
              <a:buFont typeface="+mj-lt"/>
              <a:buNone/>
            </a:pPr>
            <a:endParaRPr lang="ru-RU" sz="1200" dirty="0"/>
          </a:p>
        </p:txBody>
      </p:sp>
      <p:sp>
        <p:nvSpPr>
          <p:cNvPr id="5" name="Slide Image Placeholder 4"/>
          <p:cNvSpPr>
            <a:spLocks noGrp="1" noRot="1" noChangeAspect="1"/>
          </p:cNvSpPr>
          <p:nvPr>
            <p:ph type="sldImg"/>
          </p:nvPr>
        </p:nvSpPr>
        <p:spPr>
          <a:xfrm>
            <a:off x="539750" y="503238"/>
            <a:ext cx="3143250" cy="2359025"/>
          </a:xfr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pPr marL="0" marR="0" indent="0" algn="l" defTabSz="914400" rtl="0" eaLnBrk="1" fontAlgn="auto" latinLnBrk="0" hangingPunct="1">
              <a:lnSpc>
                <a:spcPct val="100000"/>
              </a:lnSpc>
              <a:spcBef>
                <a:spcPts val="0"/>
              </a:spcBef>
              <a:spcAft>
                <a:spcPts val="0"/>
              </a:spcAft>
              <a:buClrTx/>
              <a:buSzTx/>
              <a:buFontTx/>
              <a:buNone/>
              <a:tabLst/>
              <a:defRPr lang="ru-RU"/>
            </a:pPr>
            <a:r>
              <a:rPr lang="ru-RU" b="0" dirty="0" smtClean="0"/>
              <a:t>Какие</a:t>
            </a:r>
            <a:r>
              <a:rPr lang="ru-RU" b="0" baseline="0" dirty="0" smtClean="0"/>
              <a:t> способности приобретут слушатели по завершении обучения?</a:t>
            </a:r>
            <a:r>
              <a:rPr lang="ru-RU" dirty="0" smtClean="0"/>
              <a:t> Коротко опишите каждую цель и полезность</a:t>
            </a:r>
            <a:r>
              <a:rPr lang="ru-RU" baseline="0" dirty="0" smtClean="0"/>
              <a:t> </a:t>
            </a:r>
            <a:r>
              <a:rPr lang="ru-RU" dirty="0" smtClean="0"/>
              <a:t>данной презентации для</a:t>
            </a:r>
            <a:r>
              <a:rPr lang="ru-RU" baseline="0" dirty="0" smtClean="0"/>
              <a:t> слушателей.</a:t>
            </a:r>
            <a:endParaRPr lang="ru-RU" dirty="0" smtClean="0"/>
          </a:p>
        </p:txBody>
      </p:sp>
      <p:sp>
        <p:nvSpPr>
          <p:cNvPr id="4" name="Slide Number Placeholder 3"/>
          <p:cNvSpPr>
            <a:spLocks noGrp="1"/>
          </p:cNvSpPr>
          <p:nvPr>
            <p:ph type="sldNum" sz="quarter" idx="10"/>
          </p:nvPr>
        </p:nvSpPr>
        <p:spPr/>
        <p:txBody>
          <a:bodyPr/>
          <a:lstStyle/>
          <a:p>
            <a:fld id="{EC6EAC7D-5A89-47C2-8ABA-56C9C2DEF7A4}" type="slidenum">
              <a:rPr lang="ru-RU" smtClean="0"/>
              <a:pPr/>
              <a:t>20</a:t>
            </a:fld>
            <a:endParaRPr lang="ru-RU"/>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pPr marL="0" marR="0" indent="0" algn="l" defTabSz="914400" rtl="0" eaLnBrk="1" fontAlgn="auto" latinLnBrk="0" hangingPunct="1">
              <a:lnSpc>
                <a:spcPct val="100000"/>
              </a:lnSpc>
              <a:spcBef>
                <a:spcPts val="0"/>
              </a:spcBef>
              <a:spcAft>
                <a:spcPts val="0"/>
              </a:spcAft>
              <a:buClrTx/>
              <a:buSzTx/>
              <a:buFontTx/>
              <a:buNone/>
              <a:tabLst/>
              <a:defRPr lang="ru-RU"/>
            </a:pPr>
            <a:r>
              <a:rPr lang="ru-RU" b="0" dirty="0" smtClean="0"/>
              <a:t>Какие</a:t>
            </a:r>
            <a:r>
              <a:rPr lang="ru-RU" b="0" baseline="0" dirty="0" smtClean="0"/>
              <a:t> способности приобретут слушатели по завершении обучения?</a:t>
            </a:r>
            <a:r>
              <a:rPr lang="ru-RU" dirty="0" smtClean="0"/>
              <a:t> Коротко опишите каждую цель и полезность</a:t>
            </a:r>
            <a:r>
              <a:rPr lang="ru-RU" baseline="0" dirty="0" smtClean="0"/>
              <a:t> </a:t>
            </a:r>
            <a:r>
              <a:rPr lang="ru-RU" dirty="0" smtClean="0"/>
              <a:t>данной презентации для</a:t>
            </a:r>
            <a:r>
              <a:rPr lang="ru-RU" baseline="0" dirty="0" smtClean="0"/>
              <a:t> слушателей.</a:t>
            </a:r>
            <a:endParaRPr lang="ru-RU" dirty="0" smtClean="0"/>
          </a:p>
        </p:txBody>
      </p:sp>
      <p:sp>
        <p:nvSpPr>
          <p:cNvPr id="4" name="Slide Number Placeholder 3"/>
          <p:cNvSpPr>
            <a:spLocks noGrp="1"/>
          </p:cNvSpPr>
          <p:nvPr>
            <p:ph type="sldNum" sz="quarter" idx="10"/>
          </p:nvPr>
        </p:nvSpPr>
        <p:spPr/>
        <p:txBody>
          <a:bodyPr/>
          <a:lstStyle/>
          <a:p>
            <a:fld id="{EC6EAC7D-5A89-47C2-8ABA-56C9C2DEF7A4}" type="slidenum">
              <a:rPr lang="ru-RU" smtClean="0"/>
              <a:pPr/>
              <a:t>21</a:t>
            </a:fld>
            <a:endParaRPr lang="ru-RU"/>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pPr marL="0" marR="0" indent="0" algn="l" defTabSz="914400" rtl="0" eaLnBrk="1" fontAlgn="auto" latinLnBrk="0" hangingPunct="1">
              <a:lnSpc>
                <a:spcPct val="100000"/>
              </a:lnSpc>
              <a:spcBef>
                <a:spcPts val="0"/>
              </a:spcBef>
              <a:spcAft>
                <a:spcPts val="0"/>
              </a:spcAft>
              <a:buClrTx/>
              <a:buSzTx/>
              <a:buFontTx/>
              <a:buNone/>
              <a:tabLst/>
              <a:defRPr lang="ru-RU"/>
            </a:pPr>
            <a:r>
              <a:rPr lang="ru-RU" b="0" dirty="0" smtClean="0"/>
              <a:t>Какие</a:t>
            </a:r>
            <a:r>
              <a:rPr lang="ru-RU" b="0" baseline="0" dirty="0" smtClean="0"/>
              <a:t> способности приобретут слушатели по завершении обучения?</a:t>
            </a:r>
            <a:r>
              <a:rPr lang="ru-RU" dirty="0" smtClean="0"/>
              <a:t> Коротко опишите каждую цель и полезность</a:t>
            </a:r>
            <a:r>
              <a:rPr lang="ru-RU" baseline="0" dirty="0" smtClean="0"/>
              <a:t> </a:t>
            </a:r>
            <a:r>
              <a:rPr lang="ru-RU" dirty="0" smtClean="0"/>
              <a:t>данной презентации для</a:t>
            </a:r>
            <a:r>
              <a:rPr lang="ru-RU" baseline="0" dirty="0" smtClean="0"/>
              <a:t> слушателей.</a:t>
            </a:r>
            <a:endParaRPr lang="ru-RU" dirty="0" smtClean="0"/>
          </a:p>
        </p:txBody>
      </p:sp>
      <p:sp>
        <p:nvSpPr>
          <p:cNvPr id="4" name="Slide Number Placeholder 3"/>
          <p:cNvSpPr>
            <a:spLocks noGrp="1"/>
          </p:cNvSpPr>
          <p:nvPr>
            <p:ph type="sldNum" sz="quarter" idx="10"/>
          </p:nvPr>
        </p:nvSpPr>
        <p:spPr/>
        <p:txBody>
          <a:bodyPr/>
          <a:lstStyle/>
          <a:p>
            <a:fld id="{EC6EAC7D-5A89-47C2-8ABA-56C9C2DEF7A4}" type="slidenum">
              <a:rPr lang="ru-RU" smtClean="0"/>
              <a:pPr/>
              <a:t>22</a:t>
            </a:fld>
            <a:endParaRPr lang="ru-RU"/>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pPr marL="0" marR="0" indent="0" algn="l" defTabSz="914400" rtl="0" eaLnBrk="1" fontAlgn="auto" latinLnBrk="0" hangingPunct="1">
              <a:lnSpc>
                <a:spcPct val="100000"/>
              </a:lnSpc>
              <a:spcBef>
                <a:spcPts val="0"/>
              </a:spcBef>
              <a:spcAft>
                <a:spcPts val="0"/>
              </a:spcAft>
              <a:buClrTx/>
              <a:buSzTx/>
              <a:buFontTx/>
              <a:buNone/>
              <a:tabLst/>
              <a:defRPr lang="ru-RU"/>
            </a:pPr>
            <a:r>
              <a:rPr lang="ru-RU" b="0" dirty="0" smtClean="0"/>
              <a:t>Какие</a:t>
            </a:r>
            <a:r>
              <a:rPr lang="ru-RU" b="0" baseline="0" dirty="0" smtClean="0"/>
              <a:t> способности приобретут слушатели по завершении обучения?</a:t>
            </a:r>
            <a:r>
              <a:rPr lang="ru-RU" dirty="0" smtClean="0"/>
              <a:t> Коротко опишите каждую цель и полезность</a:t>
            </a:r>
            <a:r>
              <a:rPr lang="ru-RU" baseline="0" dirty="0" smtClean="0"/>
              <a:t> </a:t>
            </a:r>
            <a:r>
              <a:rPr lang="ru-RU" dirty="0" smtClean="0"/>
              <a:t>данной презентации для</a:t>
            </a:r>
            <a:r>
              <a:rPr lang="ru-RU" baseline="0" dirty="0" smtClean="0"/>
              <a:t> слушателей.</a:t>
            </a:r>
            <a:endParaRPr lang="ru-RU" dirty="0" smtClean="0"/>
          </a:p>
        </p:txBody>
      </p:sp>
      <p:sp>
        <p:nvSpPr>
          <p:cNvPr id="4" name="Slide Number Placeholder 3"/>
          <p:cNvSpPr>
            <a:spLocks noGrp="1"/>
          </p:cNvSpPr>
          <p:nvPr>
            <p:ph type="sldNum" sz="quarter" idx="10"/>
          </p:nvPr>
        </p:nvSpPr>
        <p:spPr/>
        <p:txBody>
          <a:bodyPr/>
          <a:lstStyle/>
          <a:p>
            <a:fld id="{EC6EAC7D-5A89-47C2-8ABA-56C9C2DEF7A4}" type="slidenum">
              <a:rPr lang="ru-RU" smtClean="0"/>
              <a:pPr/>
              <a:t>23</a:t>
            </a:fld>
            <a:endParaRPr lang="ru-RU"/>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pPr marL="0" marR="0" indent="0" algn="l" defTabSz="914400" rtl="0" eaLnBrk="1" fontAlgn="auto" latinLnBrk="0" hangingPunct="1">
              <a:lnSpc>
                <a:spcPct val="100000"/>
              </a:lnSpc>
              <a:spcBef>
                <a:spcPts val="0"/>
              </a:spcBef>
              <a:spcAft>
                <a:spcPts val="0"/>
              </a:spcAft>
              <a:buClrTx/>
              <a:buSzTx/>
              <a:buFontTx/>
              <a:buNone/>
              <a:tabLst/>
              <a:defRPr lang="ru-RU"/>
            </a:pPr>
            <a:r>
              <a:rPr lang="ru-RU" b="0" dirty="0" smtClean="0"/>
              <a:t>Какие</a:t>
            </a:r>
            <a:r>
              <a:rPr lang="ru-RU" b="0" baseline="0" dirty="0" smtClean="0"/>
              <a:t> способности приобретут слушатели по завершении обучения?</a:t>
            </a:r>
            <a:r>
              <a:rPr lang="ru-RU" dirty="0" smtClean="0"/>
              <a:t> Коротко опишите каждую цель и полезность</a:t>
            </a:r>
            <a:r>
              <a:rPr lang="ru-RU" baseline="0" dirty="0" smtClean="0"/>
              <a:t> </a:t>
            </a:r>
            <a:r>
              <a:rPr lang="ru-RU" dirty="0" smtClean="0"/>
              <a:t>данной презентации для</a:t>
            </a:r>
            <a:r>
              <a:rPr lang="ru-RU" baseline="0" dirty="0" smtClean="0"/>
              <a:t> слушателей.</a:t>
            </a:r>
            <a:endParaRPr lang="ru-RU" dirty="0" smtClean="0"/>
          </a:p>
        </p:txBody>
      </p:sp>
      <p:sp>
        <p:nvSpPr>
          <p:cNvPr id="4" name="Slide Number Placeholder 3"/>
          <p:cNvSpPr>
            <a:spLocks noGrp="1"/>
          </p:cNvSpPr>
          <p:nvPr>
            <p:ph type="sldNum" sz="quarter" idx="10"/>
          </p:nvPr>
        </p:nvSpPr>
        <p:spPr/>
        <p:txBody>
          <a:bodyPr/>
          <a:lstStyle/>
          <a:p>
            <a:fld id="{EC6EAC7D-5A89-47C2-8ABA-56C9C2DEF7A4}" type="slidenum">
              <a:rPr lang="ru-RU" smtClean="0"/>
              <a:pPr/>
              <a:t>24</a:t>
            </a:fld>
            <a:endParaRPr lang="ru-RU"/>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pPr marL="0" marR="0" indent="0" algn="l" defTabSz="914400" rtl="0" eaLnBrk="1" fontAlgn="auto" latinLnBrk="0" hangingPunct="1">
              <a:lnSpc>
                <a:spcPct val="100000"/>
              </a:lnSpc>
              <a:spcBef>
                <a:spcPts val="0"/>
              </a:spcBef>
              <a:spcAft>
                <a:spcPts val="0"/>
              </a:spcAft>
              <a:buClrTx/>
              <a:buSzTx/>
              <a:buFontTx/>
              <a:buNone/>
              <a:tabLst/>
              <a:defRPr lang="ru-RU"/>
            </a:pPr>
            <a:r>
              <a:rPr lang="ru-RU" b="0" dirty="0" smtClean="0"/>
              <a:t>Какие</a:t>
            </a:r>
            <a:r>
              <a:rPr lang="ru-RU" b="0" baseline="0" dirty="0" smtClean="0"/>
              <a:t> способности приобретут слушатели по завершении обучения?</a:t>
            </a:r>
            <a:r>
              <a:rPr lang="ru-RU" dirty="0" smtClean="0"/>
              <a:t> Коротко опишите каждую цель и полезность</a:t>
            </a:r>
            <a:r>
              <a:rPr lang="ru-RU" baseline="0" dirty="0" smtClean="0"/>
              <a:t> </a:t>
            </a:r>
            <a:r>
              <a:rPr lang="ru-RU" dirty="0" smtClean="0"/>
              <a:t>данной презентации для</a:t>
            </a:r>
            <a:r>
              <a:rPr lang="ru-RU" baseline="0" dirty="0" smtClean="0"/>
              <a:t> слушателей.</a:t>
            </a:r>
            <a:endParaRPr lang="ru-RU" dirty="0" smtClean="0"/>
          </a:p>
        </p:txBody>
      </p:sp>
      <p:sp>
        <p:nvSpPr>
          <p:cNvPr id="4" name="Slide Number Placeholder 3"/>
          <p:cNvSpPr>
            <a:spLocks noGrp="1"/>
          </p:cNvSpPr>
          <p:nvPr>
            <p:ph type="sldNum" sz="quarter" idx="10"/>
          </p:nvPr>
        </p:nvSpPr>
        <p:spPr/>
        <p:txBody>
          <a:bodyPr/>
          <a:lstStyle/>
          <a:p>
            <a:fld id="{EC6EAC7D-5A89-47C2-8ABA-56C9C2DEF7A4}" type="slidenum">
              <a:rPr lang="ru-RU" smtClean="0"/>
              <a:pPr/>
              <a:t>25</a:t>
            </a:fld>
            <a:endParaRPr lang="ru-RU"/>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pPr marL="0" marR="0" indent="0" algn="l" defTabSz="914400" rtl="0" eaLnBrk="1" fontAlgn="auto" latinLnBrk="0" hangingPunct="1">
              <a:lnSpc>
                <a:spcPct val="100000"/>
              </a:lnSpc>
              <a:spcBef>
                <a:spcPts val="0"/>
              </a:spcBef>
              <a:spcAft>
                <a:spcPts val="0"/>
              </a:spcAft>
              <a:buClrTx/>
              <a:buSzTx/>
              <a:buFontTx/>
              <a:buNone/>
              <a:tabLst/>
              <a:defRPr lang="ru-RU"/>
            </a:pPr>
            <a:r>
              <a:rPr lang="ru-RU" b="0" dirty="0" smtClean="0"/>
              <a:t>Какие</a:t>
            </a:r>
            <a:r>
              <a:rPr lang="ru-RU" b="0" baseline="0" dirty="0" smtClean="0"/>
              <a:t> способности приобретут слушатели по завершении обучения?</a:t>
            </a:r>
            <a:r>
              <a:rPr lang="ru-RU" dirty="0" smtClean="0"/>
              <a:t> Коротко опишите каждую цель и полезность</a:t>
            </a:r>
            <a:r>
              <a:rPr lang="ru-RU" baseline="0" dirty="0" smtClean="0"/>
              <a:t> </a:t>
            </a:r>
            <a:r>
              <a:rPr lang="ru-RU" dirty="0" smtClean="0"/>
              <a:t>данной презентации для</a:t>
            </a:r>
            <a:r>
              <a:rPr lang="ru-RU" baseline="0" dirty="0" smtClean="0"/>
              <a:t> слушателей.</a:t>
            </a:r>
            <a:endParaRPr lang="ru-RU" dirty="0" smtClean="0"/>
          </a:p>
        </p:txBody>
      </p:sp>
      <p:sp>
        <p:nvSpPr>
          <p:cNvPr id="4" name="Slide Number Placeholder 3"/>
          <p:cNvSpPr>
            <a:spLocks noGrp="1"/>
          </p:cNvSpPr>
          <p:nvPr>
            <p:ph type="sldNum" sz="quarter" idx="10"/>
          </p:nvPr>
        </p:nvSpPr>
        <p:spPr/>
        <p:txBody>
          <a:bodyPr/>
          <a:lstStyle/>
          <a:p>
            <a:fld id="{EC6EAC7D-5A89-47C2-8ABA-56C9C2DEF7A4}" type="slidenum">
              <a:rPr lang="ru-RU" smtClean="0"/>
              <a:pPr/>
              <a:t>26</a:t>
            </a:fld>
            <a:endParaRPr lang="ru-RU"/>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pPr marL="0" marR="0" indent="0" algn="l" defTabSz="914400" rtl="0" eaLnBrk="1" fontAlgn="auto" latinLnBrk="0" hangingPunct="1">
              <a:lnSpc>
                <a:spcPct val="100000"/>
              </a:lnSpc>
              <a:spcBef>
                <a:spcPts val="0"/>
              </a:spcBef>
              <a:spcAft>
                <a:spcPts val="0"/>
              </a:spcAft>
              <a:buClrTx/>
              <a:buSzTx/>
              <a:buFontTx/>
              <a:buNone/>
              <a:tabLst/>
              <a:defRPr lang="ru-RU"/>
            </a:pPr>
            <a:r>
              <a:rPr lang="ru-RU" b="0" dirty="0" smtClean="0"/>
              <a:t>Какие</a:t>
            </a:r>
            <a:r>
              <a:rPr lang="ru-RU" b="0" baseline="0" dirty="0" smtClean="0"/>
              <a:t> способности приобретут слушатели по завершении обучения?</a:t>
            </a:r>
            <a:r>
              <a:rPr lang="ru-RU" dirty="0" smtClean="0"/>
              <a:t> Коротко опишите каждую цель и полезность</a:t>
            </a:r>
            <a:r>
              <a:rPr lang="ru-RU" baseline="0" dirty="0" smtClean="0"/>
              <a:t> </a:t>
            </a:r>
            <a:r>
              <a:rPr lang="ru-RU" dirty="0" smtClean="0"/>
              <a:t>данной презентации для</a:t>
            </a:r>
            <a:r>
              <a:rPr lang="ru-RU" baseline="0" dirty="0" smtClean="0"/>
              <a:t> слушателей.</a:t>
            </a:r>
            <a:endParaRPr lang="ru-RU" dirty="0" smtClean="0"/>
          </a:p>
        </p:txBody>
      </p:sp>
      <p:sp>
        <p:nvSpPr>
          <p:cNvPr id="4" name="Slide Number Placeholder 3"/>
          <p:cNvSpPr>
            <a:spLocks noGrp="1"/>
          </p:cNvSpPr>
          <p:nvPr>
            <p:ph type="sldNum" sz="quarter" idx="10"/>
          </p:nvPr>
        </p:nvSpPr>
        <p:spPr/>
        <p:txBody>
          <a:bodyPr/>
          <a:lstStyle/>
          <a:p>
            <a:fld id="{EC6EAC7D-5A89-47C2-8ABA-56C9C2DEF7A4}" type="slidenum">
              <a:rPr lang="ru-RU" smtClean="0"/>
              <a:pPr/>
              <a:t>27</a:t>
            </a:fld>
            <a:endParaRPr lang="ru-RU"/>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pPr marL="0" marR="0" indent="0" algn="l" defTabSz="914400" rtl="0" eaLnBrk="1" fontAlgn="auto" latinLnBrk="0" hangingPunct="1">
              <a:lnSpc>
                <a:spcPct val="100000"/>
              </a:lnSpc>
              <a:spcBef>
                <a:spcPts val="0"/>
              </a:spcBef>
              <a:spcAft>
                <a:spcPts val="0"/>
              </a:spcAft>
              <a:buClrTx/>
              <a:buSzTx/>
              <a:buFontTx/>
              <a:buNone/>
              <a:tabLst/>
              <a:defRPr lang="ru-RU"/>
            </a:pPr>
            <a:r>
              <a:rPr lang="ru-RU" b="0" dirty="0" smtClean="0"/>
              <a:t>Какие</a:t>
            </a:r>
            <a:r>
              <a:rPr lang="ru-RU" b="0" baseline="0" dirty="0" smtClean="0"/>
              <a:t> способности приобретут слушатели по завершении обучения?</a:t>
            </a:r>
            <a:r>
              <a:rPr lang="ru-RU" dirty="0" smtClean="0"/>
              <a:t> Коротко опишите каждую цель и полезность</a:t>
            </a:r>
            <a:r>
              <a:rPr lang="ru-RU" baseline="0" dirty="0" smtClean="0"/>
              <a:t> </a:t>
            </a:r>
            <a:r>
              <a:rPr lang="ru-RU" dirty="0" smtClean="0"/>
              <a:t>данной презентации для</a:t>
            </a:r>
            <a:r>
              <a:rPr lang="ru-RU" baseline="0" dirty="0" smtClean="0"/>
              <a:t> слушателей.</a:t>
            </a:r>
            <a:endParaRPr lang="ru-RU" dirty="0" smtClean="0"/>
          </a:p>
        </p:txBody>
      </p:sp>
      <p:sp>
        <p:nvSpPr>
          <p:cNvPr id="4" name="Slide Number Placeholder 3"/>
          <p:cNvSpPr>
            <a:spLocks noGrp="1"/>
          </p:cNvSpPr>
          <p:nvPr>
            <p:ph type="sldNum" sz="quarter" idx="10"/>
          </p:nvPr>
        </p:nvSpPr>
        <p:spPr/>
        <p:txBody>
          <a:bodyPr/>
          <a:lstStyle/>
          <a:p>
            <a:fld id="{EC6EAC7D-5A89-47C2-8ABA-56C9C2DEF7A4}" type="slidenum">
              <a:rPr lang="ru-RU" smtClean="0"/>
              <a:pPr/>
              <a:t>28</a:t>
            </a:fld>
            <a:endParaRPr lang="ru-RU"/>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pPr marL="0" marR="0" indent="0" algn="l" defTabSz="914400" rtl="0" eaLnBrk="1" fontAlgn="auto" latinLnBrk="0" hangingPunct="1">
              <a:lnSpc>
                <a:spcPct val="100000"/>
              </a:lnSpc>
              <a:spcBef>
                <a:spcPts val="0"/>
              </a:spcBef>
              <a:spcAft>
                <a:spcPts val="0"/>
              </a:spcAft>
              <a:buClrTx/>
              <a:buSzTx/>
              <a:buFontTx/>
              <a:buNone/>
              <a:tabLst/>
              <a:defRPr lang="ru-RU"/>
            </a:pPr>
            <a:r>
              <a:rPr lang="ru-RU" b="0" dirty="0" smtClean="0"/>
              <a:t>Какие</a:t>
            </a:r>
            <a:r>
              <a:rPr lang="ru-RU" b="0" baseline="0" dirty="0" smtClean="0"/>
              <a:t> способности приобретут слушатели по завершении обучения?</a:t>
            </a:r>
            <a:r>
              <a:rPr lang="ru-RU" dirty="0" smtClean="0"/>
              <a:t> Коротко опишите каждую цель и полезность</a:t>
            </a:r>
            <a:r>
              <a:rPr lang="ru-RU" baseline="0" dirty="0" smtClean="0"/>
              <a:t> </a:t>
            </a:r>
            <a:r>
              <a:rPr lang="ru-RU" dirty="0" smtClean="0"/>
              <a:t>данной презентации для</a:t>
            </a:r>
            <a:r>
              <a:rPr lang="ru-RU" baseline="0" dirty="0" smtClean="0"/>
              <a:t> слушателей.</a:t>
            </a:r>
            <a:endParaRPr lang="ru-RU" dirty="0" smtClean="0"/>
          </a:p>
        </p:txBody>
      </p:sp>
      <p:sp>
        <p:nvSpPr>
          <p:cNvPr id="4" name="Slide Number Placeholder 3"/>
          <p:cNvSpPr>
            <a:spLocks noGrp="1"/>
          </p:cNvSpPr>
          <p:nvPr>
            <p:ph type="sldNum" sz="quarter" idx="10"/>
          </p:nvPr>
        </p:nvSpPr>
        <p:spPr/>
        <p:txBody>
          <a:bodyPr/>
          <a:lstStyle/>
          <a:p>
            <a:fld id="{EC6EAC7D-5A89-47C2-8ABA-56C9C2DEF7A4}" type="slidenum">
              <a:rPr lang="ru-RU" smtClean="0"/>
              <a:pPr/>
              <a:t>29</a:t>
            </a:fld>
            <a:endParaRPr lang="ru-RU"/>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lnSpc>
                <a:spcPct val="80000"/>
              </a:lnSpc>
            </a:pPr>
            <a:r>
              <a:rPr lang="ru-RU" dirty="0" smtClean="0"/>
              <a:t>Дайте краткий обзор презентации.</a:t>
            </a:r>
            <a:r>
              <a:rPr lang="ru-RU" baseline="0" dirty="0" smtClean="0"/>
              <a:t> О</a:t>
            </a:r>
            <a:r>
              <a:rPr lang="ru-RU" dirty="0" smtClean="0"/>
              <a:t>пишите главную суть презентации и обоснуйте ее важность.</a:t>
            </a:r>
          </a:p>
          <a:p>
            <a:pPr>
              <a:lnSpc>
                <a:spcPct val="80000"/>
              </a:lnSpc>
            </a:pPr>
            <a:r>
              <a:rPr lang="ru-RU" dirty="0" smtClean="0"/>
              <a:t>Представьте каждую из основных тем.</a:t>
            </a:r>
          </a:p>
          <a:p>
            <a:r>
              <a:rPr lang="ru-RU" dirty="0" smtClean="0"/>
              <a:t>Чтобы предоставить слушателям ориентир, можно</a:t>
            </a:r>
            <a:r>
              <a:rPr lang="ru-RU" baseline="0" dirty="0" smtClean="0"/>
              <a:t> можете </a:t>
            </a:r>
            <a:r>
              <a:rPr lang="ru-RU" dirty="0" smtClean="0"/>
              <a:t>повторять этот обзорный слайд в ходе презентации, выделяя тему, которая будет обсуждаться далее.</a:t>
            </a:r>
          </a:p>
        </p:txBody>
      </p:sp>
      <p:sp>
        <p:nvSpPr>
          <p:cNvPr id="4" name="Slide Number Placeholder 3"/>
          <p:cNvSpPr>
            <a:spLocks noGrp="1"/>
          </p:cNvSpPr>
          <p:nvPr>
            <p:ph type="sldNum" sz="quarter" idx="10"/>
          </p:nvPr>
        </p:nvSpPr>
        <p:spPr/>
        <p:txBody>
          <a:bodyPr/>
          <a:lstStyle/>
          <a:p>
            <a:fld id="{EC6EAC7D-5A89-47C2-8ABA-56C9C2DEF7A4}" type="slidenum">
              <a:rPr lang="ru-RU" smtClean="0"/>
              <a:pPr/>
              <a:t>3</a:t>
            </a:fld>
            <a:endParaRPr lang="ru-RU"/>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pPr marL="0" marR="0" indent="0" algn="l" defTabSz="914400" rtl="0" eaLnBrk="1" fontAlgn="auto" latinLnBrk="0" hangingPunct="1">
              <a:lnSpc>
                <a:spcPct val="100000"/>
              </a:lnSpc>
              <a:spcBef>
                <a:spcPts val="0"/>
              </a:spcBef>
              <a:spcAft>
                <a:spcPts val="0"/>
              </a:spcAft>
              <a:buClrTx/>
              <a:buSzTx/>
              <a:buFontTx/>
              <a:buNone/>
              <a:tabLst/>
              <a:defRPr lang="ru-RU"/>
            </a:pPr>
            <a:r>
              <a:rPr lang="ru-RU" b="0" dirty="0" smtClean="0"/>
              <a:t>Какие</a:t>
            </a:r>
            <a:r>
              <a:rPr lang="ru-RU" b="0" baseline="0" dirty="0" smtClean="0"/>
              <a:t> способности приобретут слушатели по завершении обучения?</a:t>
            </a:r>
            <a:r>
              <a:rPr lang="ru-RU" dirty="0" smtClean="0"/>
              <a:t> Коротко опишите каждую цель и полезность</a:t>
            </a:r>
            <a:r>
              <a:rPr lang="ru-RU" baseline="0" dirty="0" smtClean="0"/>
              <a:t> </a:t>
            </a:r>
            <a:r>
              <a:rPr lang="ru-RU" dirty="0" smtClean="0"/>
              <a:t>данной презентации для</a:t>
            </a:r>
            <a:r>
              <a:rPr lang="ru-RU" baseline="0" dirty="0" smtClean="0"/>
              <a:t> слушателей.</a:t>
            </a:r>
            <a:endParaRPr lang="ru-RU" dirty="0" smtClean="0"/>
          </a:p>
        </p:txBody>
      </p:sp>
      <p:sp>
        <p:nvSpPr>
          <p:cNvPr id="4" name="Slide Number Placeholder 3"/>
          <p:cNvSpPr>
            <a:spLocks noGrp="1"/>
          </p:cNvSpPr>
          <p:nvPr>
            <p:ph type="sldNum" sz="quarter" idx="10"/>
          </p:nvPr>
        </p:nvSpPr>
        <p:spPr/>
        <p:txBody>
          <a:bodyPr/>
          <a:lstStyle/>
          <a:p>
            <a:fld id="{EC6EAC7D-5A89-47C2-8ABA-56C9C2DEF7A4}" type="slidenum">
              <a:rPr lang="ru-RU" smtClean="0"/>
              <a:pPr/>
              <a:t>30</a:t>
            </a:fld>
            <a:endParaRPr lang="ru-RU"/>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pPr marL="0" marR="0" indent="0" algn="l" defTabSz="914400" rtl="0" eaLnBrk="1" fontAlgn="auto" latinLnBrk="0" hangingPunct="1">
              <a:lnSpc>
                <a:spcPct val="100000"/>
              </a:lnSpc>
              <a:spcBef>
                <a:spcPts val="0"/>
              </a:spcBef>
              <a:spcAft>
                <a:spcPts val="0"/>
              </a:spcAft>
              <a:buClrTx/>
              <a:buSzTx/>
              <a:buFontTx/>
              <a:buNone/>
              <a:tabLst/>
              <a:defRPr lang="ru-RU"/>
            </a:pPr>
            <a:r>
              <a:rPr lang="ru-RU" b="0" dirty="0" smtClean="0"/>
              <a:t>Какие</a:t>
            </a:r>
            <a:r>
              <a:rPr lang="ru-RU" b="0" baseline="0" dirty="0" smtClean="0"/>
              <a:t> способности приобретут слушатели по завершении обучения?</a:t>
            </a:r>
            <a:r>
              <a:rPr lang="ru-RU" dirty="0" smtClean="0"/>
              <a:t> Коротко опишите каждую цель и полезность</a:t>
            </a:r>
            <a:r>
              <a:rPr lang="ru-RU" baseline="0" dirty="0" smtClean="0"/>
              <a:t> </a:t>
            </a:r>
            <a:r>
              <a:rPr lang="ru-RU" dirty="0" smtClean="0"/>
              <a:t>данной презентации для</a:t>
            </a:r>
            <a:r>
              <a:rPr lang="ru-RU" baseline="0" dirty="0" smtClean="0"/>
              <a:t> слушателей.</a:t>
            </a:r>
            <a:endParaRPr lang="ru-RU" dirty="0" smtClean="0"/>
          </a:p>
        </p:txBody>
      </p:sp>
      <p:sp>
        <p:nvSpPr>
          <p:cNvPr id="4" name="Slide Number Placeholder 3"/>
          <p:cNvSpPr>
            <a:spLocks noGrp="1"/>
          </p:cNvSpPr>
          <p:nvPr>
            <p:ph type="sldNum" sz="quarter" idx="10"/>
          </p:nvPr>
        </p:nvSpPr>
        <p:spPr/>
        <p:txBody>
          <a:bodyPr/>
          <a:lstStyle/>
          <a:p>
            <a:fld id="{EC6EAC7D-5A89-47C2-8ABA-56C9C2DEF7A4}" type="slidenum">
              <a:rPr lang="ru-RU" smtClean="0"/>
              <a:pPr/>
              <a:t>31</a:t>
            </a:fld>
            <a:endParaRPr lang="ru-RU"/>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pPr marL="0" marR="0" indent="0" algn="l" defTabSz="914400" rtl="0" eaLnBrk="1" fontAlgn="auto" latinLnBrk="0" hangingPunct="1">
              <a:lnSpc>
                <a:spcPct val="100000"/>
              </a:lnSpc>
              <a:spcBef>
                <a:spcPts val="0"/>
              </a:spcBef>
              <a:spcAft>
                <a:spcPts val="0"/>
              </a:spcAft>
              <a:buClrTx/>
              <a:buSzTx/>
              <a:buFontTx/>
              <a:buNone/>
              <a:tabLst/>
              <a:defRPr lang="ru-RU"/>
            </a:pPr>
            <a:r>
              <a:rPr lang="ru-RU" b="0" dirty="0" smtClean="0"/>
              <a:t>Какие</a:t>
            </a:r>
            <a:r>
              <a:rPr lang="ru-RU" b="0" baseline="0" dirty="0" smtClean="0"/>
              <a:t> способности приобретут слушатели по завершении обучения?</a:t>
            </a:r>
            <a:r>
              <a:rPr lang="ru-RU" dirty="0" smtClean="0"/>
              <a:t> Коротко опишите каждую цель и полезность</a:t>
            </a:r>
            <a:r>
              <a:rPr lang="ru-RU" baseline="0" dirty="0" smtClean="0"/>
              <a:t> </a:t>
            </a:r>
            <a:r>
              <a:rPr lang="ru-RU" dirty="0" smtClean="0"/>
              <a:t>данной презентации для</a:t>
            </a:r>
            <a:r>
              <a:rPr lang="ru-RU" baseline="0" dirty="0" smtClean="0"/>
              <a:t> слушателей.</a:t>
            </a:r>
            <a:endParaRPr lang="ru-RU" dirty="0" smtClean="0"/>
          </a:p>
        </p:txBody>
      </p:sp>
      <p:sp>
        <p:nvSpPr>
          <p:cNvPr id="4" name="Slide Number Placeholder 3"/>
          <p:cNvSpPr>
            <a:spLocks noGrp="1"/>
          </p:cNvSpPr>
          <p:nvPr>
            <p:ph type="sldNum" sz="quarter" idx="10"/>
          </p:nvPr>
        </p:nvSpPr>
        <p:spPr/>
        <p:txBody>
          <a:bodyPr/>
          <a:lstStyle/>
          <a:p>
            <a:fld id="{EC6EAC7D-5A89-47C2-8ABA-56C9C2DEF7A4}" type="slidenum">
              <a:rPr lang="ru-RU" smtClean="0"/>
              <a:pPr/>
              <a:t>32</a:t>
            </a:fld>
            <a:endParaRPr lang="ru-RU"/>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pPr marL="0" marR="0" indent="0" algn="l" defTabSz="914400" rtl="0" eaLnBrk="1" fontAlgn="auto" latinLnBrk="0" hangingPunct="1">
              <a:lnSpc>
                <a:spcPct val="100000"/>
              </a:lnSpc>
              <a:spcBef>
                <a:spcPts val="0"/>
              </a:spcBef>
              <a:spcAft>
                <a:spcPts val="0"/>
              </a:spcAft>
              <a:buClrTx/>
              <a:buSzTx/>
              <a:buFontTx/>
              <a:buNone/>
              <a:tabLst/>
              <a:defRPr lang="ru-RU"/>
            </a:pPr>
            <a:r>
              <a:rPr lang="ru-RU" b="0" dirty="0" smtClean="0"/>
              <a:t>Какие</a:t>
            </a:r>
            <a:r>
              <a:rPr lang="ru-RU" b="0" baseline="0" dirty="0" smtClean="0"/>
              <a:t> способности приобретут слушатели по завершении обучения?</a:t>
            </a:r>
            <a:r>
              <a:rPr lang="ru-RU" dirty="0" smtClean="0"/>
              <a:t> Коротко опишите каждую цель и полезность</a:t>
            </a:r>
            <a:r>
              <a:rPr lang="ru-RU" baseline="0" dirty="0" smtClean="0"/>
              <a:t> </a:t>
            </a:r>
            <a:r>
              <a:rPr lang="ru-RU" dirty="0" smtClean="0"/>
              <a:t>данной презентации для</a:t>
            </a:r>
            <a:r>
              <a:rPr lang="ru-RU" baseline="0" dirty="0" smtClean="0"/>
              <a:t> слушателей.</a:t>
            </a:r>
            <a:endParaRPr lang="ru-RU" dirty="0" smtClean="0"/>
          </a:p>
        </p:txBody>
      </p:sp>
      <p:sp>
        <p:nvSpPr>
          <p:cNvPr id="4" name="Slide Number Placeholder 3"/>
          <p:cNvSpPr>
            <a:spLocks noGrp="1"/>
          </p:cNvSpPr>
          <p:nvPr>
            <p:ph type="sldNum" sz="quarter" idx="10"/>
          </p:nvPr>
        </p:nvSpPr>
        <p:spPr/>
        <p:txBody>
          <a:bodyPr/>
          <a:lstStyle/>
          <a:p>
            <a:fld id="{EC6EAC7D-5A89-47C2-8ABA-56C9C2DEF7A4}" type="slidenum">
              <a:rPr lang="ru-RU" smtClean="0"/>
              <a:pPr/>
              <a:t>33</a:t>
            </a:fld>
            <a:endParaRPr lang="ru-RU"/>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pPr marL="0" marR="0" indent="0" algn="l" defTabSz="914400" rtl="0" eaLnBrk="1" fontAlgn="auto" latinLnBrk="0" hangingPunct="1">
              <a:lnSpc>
                <a:spcPct val="100000"/>
              </a:lnSpc>
              <a:spcBef>
                <a:spcPts val="0"/>
              </a:spcBef>
              <a:spcAft>
                <a:spcPts val="0"/>
              </a:spcAft>
              <a:buClrTx/>
              <a:buSzTx/>
              <a:buFontTx/>
              <a:buNone/>
              <a:tabLst/>
              <a:defRPr lang="ru-RU"/>
            </a:pPr>
            <a:r>
              <a:rPr lang="ru-RU" b="0" dirty="0" smtClean="0"/>
              <a:t>Какие</a:t>
            </a:r>
            <a:r>
              <a:rPr lang="ru-RU" b="0" baseline="0" dirty="0" smtClean="0"/>
              <a:t> способности приобретут слушатели по завершении обучения?</a:t>
            </a:r>
            <a:r>
              <a:rPr lang="ru-RU" dirty="0" smtClean="0"/>
              <a:t> Коротко опишите каждую цель и полезность</a:t>
            </a:r>
            <a:r>
              <a:rPr lang="ru-RU" baseline="0" dirty="0" smtClean="0"/>
              <a:t> </a:t>
            </a:r>
            <a:r>
              <a:rPr lang="ru-RU" dirty="0" smtClean="0"/>
              <a:t>данной презентации для</a:t>
            </a:r>
            <a:r>
              <a:rPr lang="ru-RU" baseline="0" dirty="0" smtClean="0"/>
              <a:t> слушателей.</a:t>
            </a:r>
            <a:endParaRPr lang="ru-RU" dirty="0" smtClean="0"/>
          </a:p>
        </p:txBody>
      </p:sp>
      <p:sp>
        <p:nvSpPr>
          <p:cNvPr id="4" name="Slide Number Placeholder 3"/>
          <p:cNvSpPr>
            <a:spLocks noGrp="1"/>
          </p:cNvSpPr>
          <p:nvPr>
            <p:ph type="sldNum" sz="quarter" idx="10"/>
          </p:nvPr>
        </p:nvSpPr>
        <p:spPr/>
        <p:txBody>
          <a:bodyPr/>
          <a:lstStyle/>
          <a:p>
            <a:fld id="{EC6EAC7D-5A89-47C2-8ABA-56C9C2DEF7A4}" type="slidenum">
              <a:rPr lang="ru-RU" smtClean="0"/>
              <a:pPr/>
              <a:t>34</a:t>
            </a:fld>
            <a:endParaRPr lang="ru-RU"/>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pPr marL="0" marR="0" indent="0" algn="l" defTabSz="914400" rtl="0" eaLnBrk="1" fontAlgn="auto" latinLnBrk="0" hangingPunct="1">
              <a:lnSpc>
                <a:spcPct val="100000"/>
              </a:lnSpc>
              <a:spcBef>
                <a:spcPts val="0"/>
              </a:spcBef>
              <a:spcAft>
                <a:spcPts val="0"/>
              </a:spcAft>
              <a:buClrTx/>
              <a:buSzTx/>
              <a:buFontTx/>
              <a:buNone/>
              <a:tabLst/>
              <a:defRPr lang="ru-RU"/>
            </a:pPr>
            <a:r>
              <a:rPr lang="ru-RU" b="0" dirty="0" smtClean="0"/>
              <a:t>Какие</a:t>
            </a:r>
            <a:r>
              <a:rPr lang="ru-RU" b="0" baseline="0" dirty="0" smtClean="0"/>
              <a:t> способности приобретут слушатели по завершении обучения?</a:t>
            </a:r>
            <a:r>
              <a:rPr lang="ru-RU" dirty="0" smtClean="0"/>
              <a:t> Коротко опишите каждую цель и полезность</a:t>
            </a:r>
            <a:r>
              <a:rPr lang="ru-RU" baseline="0" dirty="0" smtClean="0"/>
              <a:t> </a:t>
            </a:r>
            <a:r>
              <a:rPr lang="ru-RU" dirty="0" smtClean="0"/>
              <a:t>данной презентации для</a:t>
            </a:r>
            <a:r>
              <a:rPr lang="ru-RU" baseline="0" dirty="0" smtClean="0"/>
              <a:t> слушателей.</a:t>
            </a:r>
            <a:endParaRPr lang="ru-RU" dirty="0" smtClean="0"/>
          </a:p>
        </p:txBody>
      </p:sp>
      <p:sp>
        <p:nvSpPr>
          <p:cNvPr id="4" name="Slide Number Placeholder 3"/>
          <p:cNvSpPr>
            <a:spLocks noGrp="1"/>
          </p:cNvSpPr>
          <p:nvPr>
            <p:ph type="sldNum" sz="quarter" idx="10"/>
          </p:nvPr>
        </p:nvSpPr>
        <p:spPr/>
        <p:txBody>
          <a:bodyPr/>
          <a:lstStyle/>
          <a:p>
            <a:fld id="{EC6EAC7D-5A89-47C2-8ABA-56C9C2DEF7A4}" type="slidenum">
              <a:rPr lang="ru-RU" smtClean="0"/>
              <a:pPr/>
              <a:t>35</a:t>
            </a:fld>
            <a:endParaRPr lang="ru-RU"/>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pPr marL="0" marR="0" indent="0" algn="l" defTabSz="914400" rtl="0" eaLnBrk="1" fontAlgn="auto" latinLnBrk="0" hangingPunct="1">
              <a:lnSpc>
                <a:spcPct val="100000"/>
              </a:lnSpc>
              <a:spcBef>
                <a:spcPts val="0"/>
              </a:spcBef>
              <a:spcAft>
                <a:spcPts val="0"/>
              </a:spcAft>
              <a:buClrTx/>
              <a:buSzTx/>
              <a:buFontTx/>
              <a:buNone/>
              <a:tabLst/>
              <a:defRPr lang="ru-RU"/>
            </a:pPr>
            <a:r>
              <a:rPr lang="ru-RU" b="0" dirty="0" smtClean="0"/>
              <a:t>Какие</a:t>
            </a:r>
            <a:r>
              <a:rPr lang="ru-RU" b="0" baseline="0" dirty="0" smtClean="0"/>
              <a:t> способности приобретут слушатели по завершении обучения?</a:t>
            </a:r>
            <a:r>
              <a:rPr lang="ru-RU" dirty="0" smtClean="0"/>
              <a:t> Коротко опишите каждую цель и полезность</a:t>
            </a:r>
            <a:r>
              <a:rPr lang="ru-RU" baseline="0" dirty="0" smtClean="0"/>
              <a:t> </a:t>
            </a:r>
            <a:r>
              <a:rPr lang="ru-RU" dirty="0" smtClean="0"/>
              <a:t>данной презентации для</a:t>
            </a:r>
            <a:r>
              <a:rPr lang="ru-RU" baseline="0" dirty="0" smtClean="0"/>
              <a:t> слушателей.</a:t>
            </a:r>
            <a:endParaRPr lang="ru-RU" dirty="0" smtClean="0"/>
          </a:p>
        </p:txBody>
      </p:sp>
      <p:sp>
        <p:nvSpPr>
          <p:cNvPr id="4" name="Slide Number Placeholder 3"/>
          <p:cNvSpPr>
            <a:spLocks noGrp="1"/>
          </p:cNvSpPr>
          <p:nvPr>
            <p:ph type="sldNum" sz="quarter" idx="10"/>
          </p:nvPr>
        </p:nvSpPr>
        <p:spPr/>
        <p:txBody>
          <a:bodyPr/>
          <a:lstStyle/>
          <a:p>
            <a:fld id="{EC6EAC7D-5A89-47C2-8ABA-56C9C2DEF7A4}" type="slidenum">
              <a:rPr lang="ru-RU" smtClean="0"/>
              <a:pPr/>
              <a:t>36</a:t>
            </a:fld>
            <a:endParaRPr lang="ru-RU"/>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lnSpc>
                <a:spcPct val="80000"/>
              </a:lnSpc>
            </a:pPr>
            <a:r>
              <a:rPr lang="ru-RU" dirty="0" smtClean="0"/>
              <a:t>Дайте краткий обзор презентации.</a:t>
            </a:r>
            <a:r>
              <a:rPr lang="ru-RU" baseline="0" dirty="0" smtClean="0"/>
              <a:t> О</a:t>
            </a:r>
            <a:r>
              <a:rPr lang="ru-RU" dirty="0" smtClean="0"/>
              <a:t>пишите главную суть презентации и обоснуйте ее важность.</a:t>
            </a:r>
          </a:p>
          <a:p>
            <a:pPr>
              <a:lnSpc>
                <a:spcPct val="80000"/>
              </a:lnSpc>
            </a:pPr>
            <a:r>
              <a:rPr lang="ru-RU" dirty="0" smtClean="0"/>
              <a:t>Представьте каждую из основных тем.</a:t>
            </a:r>
          </a:p>
          <a:p>
            <a:r>
              <a:rPr lang="ru-RU" dirty="0" smtClean="0"/>
              <a:t>Чтобы предоставить слушателям ориентир, можно</a:t>
            </a:r>
            <a:r>
              <a:rPr lang="ru-RU" baseline="0" dirty="0" smtClean="0"/>
              <a:t> можете </a:t>
            </a:r>
            <a:r>
              <a:rPr lang="ru-RU" dirty="0" smtClean="0"/>
              <a:t>повторять этот обзорный слайд в ходе презентации, выделяя тему, которая будет обсуждаться далее.</a:t>
            </a:r>
          </a:p>
        </p:txBody>
      </p:sp>
      <p:sp>
        <p:nvSpPr>
          <p:cNvPr id="4" name="Slide Number Placeholder 3"/>
          <p:cNvSpPr>
            <a:spLocks noGrp="1"/>
          </p:cNvSpPr>
          <p:nvPr>
            <p:ph type="sldNum" sz="quarter" idx="10"/>
          </p:nvPr>
        </p:nvSpPr>
        <p:spPr/>
        <p:txBody>
          <a:bodyPr/>
          <a:lstStyle/>
          <a:p>
            <a:fld id="{EC6EAC7D-5A89-47C2-8ABA-56C9C2DEF7A4}" type="slidenum">
              <a:rPr lang="ru-RU" smtClean="0"/>
              <a:pPr/>
              <a:t>4</a:t>
            </a:fld>
            <a:endParaRPr lang="ru-RU"/>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lnSpc>
                <a:spcPct val="80000"/>
              </a:lnSpc>
            </a:pPr>
            <a:r>
              <a:rPr lang="ru-RU" dirty="0" smtClean="0"/>
              <a:t>Дайте краткий обзор презентации.</a:t>
            </a:r>
            <a:r>
              <a:rPr lang="ru-RU" baseline="0" dirty="0" smtClean="0"/>
              <a:t> О</a:t>
            </a:r>
            <a:r>
              <a:rPr lang="ru-RU" dirty="0" smtClean="0"/>
              <a:t>пишите главную суть презентации и обоснуйте ее важность.</a:t>
            </a:r>
          </a:p>
          <a:p>
            <a:pPr>
              <a:lnSpc>
                <a:spcPct val="80000"/>
              </a:lnSpc>
            </a:pPr>
            <a:r>
              <a:rPr lang="ru-RU" dirty="0" smtClean="0"/>
              <a:t>Представьте каждую из основных тем.</a:t>
            </a:r>
          </a:p>
          <a:p>
            <a:r>
              <a:rPr lang="ru-RU" dirty="0" smtClean="0"/>
              <a:t>Чтобы предоставить слушателям ориентир, можно</a:t>
            </a:r>
            <a:r>
              <a:rPr lang="ru-RU" baseline="0" dirty="0" smtClean="0"/>
              <a:t> можете </a:t>
            </a:r>
            <a:r>
              <a:rPr lang="ru-RU" dirty="0" smtClean="0"/>
              <a:t>повторять этот обзорный слайд в ходе презентации, выделяя тему, которая будет обсуждаться далее.</a:t>
            </a:r>
          </a:p>
        </p:txBody>
      </p:sp>
      <p:sp>
        <p:nvSpPr>
          <p:cNvPr id="4" name="Slide Number Placeholder 3"/>
          <p:cNvSpPr>
            <a:spLocks noGrp="1"/>
          </p:cNvSpPr>
          <p:nvPr>
            <p:ph type="sldNum" sz="quarter" idx="10"/>
          </p:nvPr>
        </p:nvSpPr>
        <p:spPr/>
        <p:txBody>
          <a:bodyPr/>
          <a:lstStyle/>
          <a:p>
            <a:fld id="{EC6EAC7D-5A89-47C2-8ABA-56C9C2DEF7A4}" type="slidenum">
              <a:rPr lang="ru-RU" smtClean="0"/>
              <a:pPr/>
              <a:t>5</a:t>
            </a:fld>
            <a:endParaRPr lang="ru-RU"/>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lnSpc>
                <a:spcPct val="80000"/>
              </a:lnSpc>
            </a:pPr>
            <a:r>
              <a:rPr lang="ru-RU" dirty="0" smtClean="0"/>
              <a:t>Дайте краткий обзор презентации.</a:t>
            </a:r>
            <a:r>
              <a:rPr lang="ru-RU" baseline="0" dirty="0" smtClean="0"/>
              <a:t> О</a:t>
            </a:r>
            <a:r>
              <a:rPr lang="ru-RU" dirty="0" smtClean="0"/>
              <a:t>пишите главную суть презентации и обоснуйте ее важность.</a:t>
            </a:r>
          </a:p>
          <a:p>
            <a:pPr>
              <a:lnSpc>
                <a:spcPct val="80000"/>
              </a:lnSpc>
            </a:pPr>
            <a:r>
              <a:rPr lang="ru-RU" dirty="0" smtClean="0"/>
              <a:t>Представьте каждую из основных тем.</a:t>
            </a:r>
          </a:p>
          <a:p>
            <a:r>
              <a:rPr lang="ru-RU" dirty="0" smtClean="0"/>
              <a:t>Чтобы предоставить слушателям ориентир, можно</a:t>
            </a:r>
            <a:r>
              <a:rPr lang="ru-RU" baseline="0" dirty="0" smtClean="0"/>
              <a:t> можете </a:t>
            </a:r>
            <a:r>
              <a:rPr lang="ru-RU" dirty="0" smtClean="0"/>
              <a:t>повторять этот обзорный слайд в ходе презентации, выделяя тему, которая будет обсуждаться далее.</a:t>
            </a:r>
          </a:p>
        </p:txBody>
      </p:sp>
      <p:sp>
        <p:nvSpPr>
          <p:cNvPr id="4" name="Slide Number Placeholder 3"/>
          <p:cNvSpPr>
            <a:spLocks noGrp="1"/>
          </p:cNvSpPr>
          <p:nvPr>
            <p:ph type="sldNum" sz="quarter" idx="10"/>
          </p:nvPr>
        </p:nvSpPr>
        <p:spPr/>
        <p:txBody>
          <a:bodyPr/>
          <a:lstStyle/>
          <a:p>
            <a:fld id="{EC6EAC7D-5A89-47C2-8ABA-56C9C2DEF7A4}" type="slidenum">
              <a:rPr lang="ru-RU" smtClean="0"/>
              <a:pPr/>
              <a:t>6</a:t>
            </a:fld>
            <a:endParaRPr lang="ru-RU"/>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lnSpc>
                <a:spcPct val="80000"/>
              </a:lnSpc>
            </a:pPr>
            <a:r>
              <a:rPr lang="ru-RU" dirty="0" smtClean="0"/>
              <a:t>Дайте краткий обзор презентации.</a:t>
            </a:r>
            <a:r>
              <a:rPr lang="ru-RU" baseline="0" dirty="0" smtClean="0"/>
              <a:t> О</a:t>
            </a:r>
            <a:r>
              <a:rPr lang="ru-RU" dirty="0" smtClean="0"/>
              <a:t>пишите главную суть презентации и обоснуйте ее важность.</a:t>
            </a:r>
          </a:p>
          <a:p>
            <a:pPr>
              <a:lnSpc>
                <a:spcPct val="80000"/>
              </a:lnSpc>
            </a:pPr>
            <a:r>
              <a:rPr lang="ru-RU" dirty="0" smtClean="0"/>
              <a:t>Представьте каждую из основных тем.</a:t>
            </a:r>
          </a:p>
          <a:p>
            <a:r>
              <a:rPr lang="ru-RU" dirty="0" smtClean="0"/>
              <a:t>Чтобы предоставить слушателям ориентир, можно</a:t>
            </a:r>
            <a:r>
              <a:rPr lang="ru-RU" baseline="0" dirty="0" smtClean="0"/>
              <a:t> можете </a:t>
            </a:r>
            <a:r>
              <a:rPr lang="ru-RU" dirty="0" smtClean="0"/>
              <a:t>повторять этот обзорный слайд в ходе презентации, выделяя тему, которая будет обсуждаться далее.</a:t>
            </a:r>
          </a:p>
        </p:txBody>
      </p:sp>
      <p:sp>
        <p:nvSpPr>
          <p:cNvPr id="4" name="Slide Number Placeholder 3"/>
          <p:cNvSpPr>
            <a:spLocks noGrp="1"/>
          </p:cNvSpPr>
          <p:nvPr>
            <p:ph type="sldNum" sz="quarter" idx="10"/>
          </p:nvPr>
        </p:nvSpPr>
        <p:spPr/>
        <p:txBody>
          <a:bodyPr/>
          <a:lstStyle/>
          <a:p>
            <a:fld id="{EC6EAC7D-5A89-47C2-8ABA-56C9C2DEF7A4}" type="slidenum">
              <a:rPr lang="ru-RU" smtClean="0"/>
              <a:pPr/>
              <a:t>7</a:t>
            </a:fld>
            <a:endParaRPr lang="ru-RU"/>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lnSpc>
                <a:spcPct val="80000"/>
              </a:lnSpc>
            </a:pPr>
            <a:r>
              <a:rPr lang="ru-RU" dirty="0" smtClean="0"/>
              <a:t>Дайте краткий обзор презентации.</a:t>
            </a:r>
            <a:r>
              <a:rPr lang="ru-RU" baseline="0" dirty="0" smtClean="0"/>
              <a:t> О</a:t>
            </a:r>
            <a:r>
              <a:rPr lang="ru-RU" dirty="0" smtClean="0"/>
              <a:t>пишите главную суть презентации и обоснуйте ее важность.</a:t>
            </a:r>
          </a:p>
          <a:p>
            <a:pPr>
              <a:lnSpc>
                <a:spcPct val="80000"/>
              </a:lnSpc>
            </a:pPr>
            <a:r>
              <a:rPr lang="ru-RU" dirty="0" smtClean="0"/>
              <a:t>Представьте каждую из основных тем.</a:t>
            </a:r>
          </a:p>
          <a:p>
            <a:r>
              <a:rPr lang="ru-RU" dirty="0" smtClean="0"/>
              <a:t>Чтобы предоставить слушателям ориентир, можно</a:t>
            </a:r>
            <a:r>
              <a:rPr lang="ru-RU" baseline="0" dirty="0" smtClean="0"/>
              <a:t> можете </a:t>
            </a:r>
            <a:r>
              <a:rPr lang="ru-RU" dirty="0" smtClean="0"/>
              <a:t>повторять этот обзорный слайд в ходе презентации, выделяя тему, которая будет обсуждаться далее.</a:t>
            </a:r>
          </a:p>
        </p:txBody>
      </p:sp>
      <p:sp>
        <p:nvSpPr>
          <p:cNvPr id="4" name="Slide Number Placeholder 3"/>
          <p:cNvSpPr>
            <a:spLocks noGrp="1"/>
          </p:cNvSpPr>
          <p:nvPr>
            <p:ph type="sldNum" sz="quarter" idx="10"/>
          </p:nvPr>
        </p:nvSpPr>
        <p:spPr/>
        <p:txBody>
          <a:bodyPr/>
          <a:lstStyle/>
          <a:p>
            <a:fld id="{EC6EAC7D-5A89-47C2-8ABA-56C9C2DEF7A4}" type="slidenum">
              <a:rPr lang="ru-RU" smtClean="0"/>
              <a:pPr/>
              <a:t>8</a:t>
            </a:fld>
            <a:endParaRPr lang="ru-RU"/>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lnSpc>
                <a:spcPct val="80000"/>
              </a:lnSpc>
            </a:pPr>
            <a:r>
              <a:rPr lang="ru-RU" dirty="0" smtClean="0"/>
              <a:t>Дайте краткий обзор презентации.</a:t>
            </a:r>
            <a:r>
              <a:rPr lang="ru-RU" baseline="0" dirty="0" smtClean="0"/>
              <a:t> О</a:t>
            </a:r>
            <a:r>
              <a:rPr lang="ru-RU" dirty="0" smtClean="0"/>
              <a:t>пишите главную суть презентации и обоснуйте ее важность.</a:t>
            </a:r>
          </a:p>
          <a:p>
            <a:pPr>
              <a:lnSpc>
                <a:spcPct val="80000"/>
              </a:lnSpc>
            </a:pPr>
            <a:r>
              <a:rPr lang="ru-RU" dirty="0" smtClean="0"/>
              <a:t>Представьте каждую из основных тем.</a:t>
            </a:r>
          </a:p>
          <a:p>
            <a:r>
              <a:rPr lang="ru-RU" dirty="0" smtClean="0"/>
              <a:t>Чтобы предоставить слушателям ориентир, можно</a:t>
            </a:r>
            <a:r>
              <a:rPr lang="ru-RU" baseline="0" dirty="0" smtClean="0"/>
              <a:t> можете </a:t>
            </a:r>
            <a:r>
              <a:rPr lang="ru-RU" dirty="0" smtClean="0"/>
              <a:t>повторять этот обзорный слайд в ходе презентации, выделяя тему, которая будет обсуждаться далее.</a:t>
            </a:r>
          </a:p>
        </p:txBody>
      </p:sp>
      <p:sp>
        <p:nvSpPr>
          <p:cNvPr id="4" name="Slide Number Placeholder 3"/>
          <p:cNvSpPr>
            <a:spLocks noGrp="1"/>
          </p:cNvSpPr>
          <p:nvPr>
            <p:ph type="sldNum" sz="quarter" idx="10"/>
          </p:nvPr>
        </p:nvSpPr>
        <p:spPr/>
        <p:txBody>
          <a:bodyPr/>
          <a:lstStyle/>
          <a:p>
            <a:fld id="{EC6EAC7D-5A89-47C2-8ABA-56C9C2DEF7A4}" type="slidenum">
              <a:rPr lang="ru-RU" smtClean="0"/>
              <a:pPr/>
              <a:t>9</a:t>
            </a:fld>
            <a:endParaRPr lang="ru-RU"/>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Титульный слайд">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3543" y="0"/>
            <a:ext cx="9100457" cy="6879771"/>
          </a:xfrm>
          <a:prstGeom prst="rect">
            <a:avLst/>
          </a:prstGeom>
        </p:spPr>
      </p:pic>
      <p:sp>
        <p:nvSpPr>
          <p:cNvPr id="2" name="Title 1"/>
          <p:cNvSpPr>
            <a:spLocks noGrp="1"/>
          </p:cNvSpPr>
          <p:nvPr>
            <p:ph type="ctrTitle" hasCustomPrompt="1"/>
          </p:nvPr>
        </p:nvSpPr>
        <p:spPr>
          <a:xfrm>
            <a:off x="2590800" y="2286000"/>
            <a:ext cx="6180224" cy="1470025"/>
          </a:xfrm>
        </p:spPr>
        <p:txBody>
          <a:bodyPr anchor="t"/>
          <a:lstStyle>
            <a:lvl1pPr algn="r" eaLnBrk="1" latinLnBrk="0" hangingPunct="1">
              <a:defRPr kumimoji="0" lang="ru-RU" b="1" cap="small" baseline="0">
                <a:solidFill>
                  <a:srgbClr val="003300"/>
                </a:solidFill>
              </a:defRPr>
            </a:lvl1pPr>
          </a:lstStyle>
          <a:p>
            <a:r>
              <a:rPr kumimoji="0" lang="ru-RU"/>
              <a:t>Образец заголовка</a:t>
            </a:r>
          </a:p>
        </p:txBody>
      </p:sp>
      <p:sp>
        <p:nvSpPr>
          <p:cNvPr id="3" name="Subtitle 2"/>
          <p:cNvSpPr>
            <a:spLocks noGrp="1"/>
          </p:cNvSpPr>
          <p:nvPr>
            <p:ph type="subTitle" idx="1"/>
          </p:nvPr>
        </p:nvSpPr>
        <p:spPr>
          <a:xfrm>
            <a:off x="3962400" y="4038600"/>
            <a:ext cx="4772528" cy="990600"/>
          </a:xfrm>
        </p:spPr>
        <p:txBody>
          <a:bodyPr>
            <a:normAutofit/>
          </a:bodyPr>
          <a:lstStyle>
            <a:lvl1pPr marL="0" indent="0" algn="r" eaLnBrk="1" latinLnBrk="0" hangingPunct="1">
              <a:buNone/>
              <a:defRPr kumimoji="0" lang="ru-RU" sz="2000" b="0">
                <a:solidFill>
                  <a:schemeClr val="tx1"/>
                </a:solidFill>
                <a:latin typeface="Georgia" pitchFamily="18" charset="0"/>
              </a:defRPr>
            </a:lvl1pPr>
            <a:lvl2pPr marL="457200" indent="0" algn="ctr" eaLnBrk="1" latinLnBrk="0" hangingPunct="1">
              <a:buNone/>
              <a:defRPr kumimoji="0" lang="ru-RU">
                <a:solidFill>
                  <a:schemeClr val="tx1">
                    <a:tint val="75000"/>
                  </a:schemeClr>
                </a:solidFill>
              </a:defRPr>
            </a:lvl2pPr>
            <a:lvl3pPr marL="914400" indent="0" algn="ctr" eaLnBrk="1" latinLnBrk="0" hangingPunct="1">
              <a:buNone/>
              <a:defRPr kumimoji="0" lang="ru-RU">
                <a:solidFill>
                  <a:schemeClr val="tx1">
                    <a:tint val="75000"/>
                  </a:schemeClr>
                </a:solidFill>
              </a:defRPr>
            </a:lvl3pPr>
            <a:lvl4pPr marL="1371600" indent="0" algn="ctr" eaLnBrk="1" latinLnBrk="0" hangingPunct="1">
              <a:buNone/>
              <a:defRPr kumimoji="0" lang="ru-RU">
                <a:solidFill>
                  <a:schemeClr val="tx1">
                    <a:tint val="75000"/>
                  </a:schemeClr>
                </a:solidFill>
              </a:defRPr>
            </a:lvl4pPr>
            <a:lvl5pPr marL="1828800" indent="0" algn="ctr" eaLnBrk="1" latinLnBrk="0" hangingPunct="1">
              <a:buNone/>
              <a:defRPr kumimoji="0" lang="ru-RU">
                <a:solidFill>
                  <a:schemeClr val="tx1">
                    <a:tint val="75000"/>
                  </a:schemeClr>
                </a:solidFill>
              </a:defRPr>
            </a:lvl5pPr>
            <a:lvl6pPr marL="2286000" indent="0" algn="ctr" eaLnBrk="1" latinLnBrk="0" hangingPunct="1">
              <a:buNone/>
              <a:defRPr kumimoji="0" lang="ru-RU">
                <a:solidFill>
                  <a:schemeClr val="tx1">
                    <a:tint val="75000"/>
                  </a:schemeClr>
                </a:solidFill>
              </a:defRPr>
            </a:lvl6pPr>
            <a:lvl7pPr marL="2743200" indent="0" algn="ctr" eaLnBrk="1" latinLnBrk="0" hangingPunct="1">
              <a:buNone/>
              <a:defRPr kumimoji="0" lang="ru-RU">
                <a:solidFill>
                  <a:schemeClr val="tx1">
                    <a:tint val="75000"/>
                  </a:schemeClr>
                </a:solidFill>
              </a:defRPr>
            </a:lvl7pPr>
            <a:lvl8pPr marL="3200400" indent="0" algn="ctr" eaLnBrk="1" latinLnBrk="0" hangingPunct="1">
              <a:buNone/>
              <a:defRPr kumimoji="0" lang="ru-RU">
                <a:solidFill>
                  <a:schemeClr val="tx1">
                    <a:tint val="75000"/>
                  </a:schemeClr>
                </a:solidFill>
              </a:defRPr>
            </a:lvl8pPr>
            <a:lvl9pPr marL="3657600" indent="0" algn="ctr" eaLnBrk="1" latinLnBrk="0" hangingPunct="1">
              <a:buNone/>
              <a:defRPr kumimoji="0" lang="ru-RU">
                <a:solidFill>
                  <a:schemeClr val="tx1">
                    <a:tint val="75000"/>
                  </a:schemeClr>
                </a:solidFill>
              </a:defRPr>
            </a:lvl9pPr>
          </a:lstStyle>
          <a:p>
            <a:pPr eaLnBrk="1" latinLnBrk="0" hangingPunct="1"/>
            <a:r>
              <a:rPr lang="ru-RU" smtClean="0"/>
              <a:t>Образец подзаголовка</a:t>
            </a:r>
            <a:endParaRPr/>
          </a:p>
        </p:txBody>
      </p:sp>
      <p:pic>
        <p:nvPicPr>
          <p:cNvPr id="7" name="Picture 6"/>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0" y="1251"/>
            <a:ext cx="3721618" cy="6858000"/>
          </a:xfrm>
          <a:prstGeom prst="rect">
            <a:avLst/>
          </a:prstGeom>
        </p:spPr>
      </p:pic>
      <p:sp>
        <p:nvSpPr>
          <p:cNvPr id="10" name="Picture Placeholder 9"/>
          <p:cNvSpPr>
            <a:spLocks noGrp="1"/>
          </p:cNvSpPr>
          <p:nvPr>
            <p:ph type="pic" sz="quarter" idx="13" hasCustomPrompt="1"/>
          </p:nvPr>
        </p:nvSpPr>
        <p:spPr>
          <a:xfrm>
            <a:off x="6858000" y="5105400"/>
            <a:ext cx="1828800" cy="990600"/>
          </a:xfrm>
        </p:spPr>
        <p:txBody>
          <a:bodyPr>
            <a:normAutofit/>
          </a:bodyPr>
          <a:lstStyle>
            <a:lvl1pPr marL="0" indent="0" algn="ctr" eaLnBrk="1" latinLnBrk="0" hangingPunct="1">
              <a:buNone/>
              <a:defRPr kumimoji="0" lang="ru-RU" sz="2000" baseline="0"/>
            </a:lvl1pPr>
          </a:lstStyle>
          <a:p>
            <a:r>
              <a:rPr kumimoji="0" lang="ru-RU"/>
              <a:t>Эмблема организации</a:t>
            </a:r>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latinLnBrk="0" hangingPunct="1"/>
            <a:r>
              <a:rPr lang="ru-RU" smtClean="0"/>
              <a:t>Образец заголовка</a:t>
            </a:r>
            <a:endParaRPr/>
          </a:p>
        </p:txBody>
      </p:sp>
      <p:sp>
        <p:nvSpPr>
          <p:cNvPr id="3" name="Date Placeholder 2"/>
          <p:cNvSpPr>
            <a:spLocks noGrp="1"/>
          </p:cNvSpPr>
          <p:nvPr>
            <p:ph type="dt" sz="half" idx="10"/>
          </p:nvPr>
        </p:nvSpPr>
        <p:spPr/>
        <p:txBody>
          <a:bodyPr/>
          <a:lstStyle/>
          <a:p>
            <a:fld id="{757B281C-5159-4971-8228-52B9A72E9ED2}" type="datetimeFigureOut">
              <a:pPr/>
              <a:t>29.11.2022</a:t>
            </a:fld>
            <a:endParaRPr kumimoji="0" lang="ru-RU"/>
          </a:p>
        </p:txBody>
      </p:sp>
      <p:sp>
        <p:nvSpPr>
          <p:cNvPr id="4" name="Footer Placeholder 3"/>
          <p:cNvSpPr>
            <a:spLocks noGrp="1"/>
          </p:cNvSpPr>
          <p:nvPr>
            <p:ph type="ftr" sz="quarter" idx="11"/>
          </p:nvPr>
        </p:nvSpPr>
        <p:spPr/>
        <p:txBody>
          <a:bodyPr/>
          <a:lstStyle/>
          <a:p>
            <a:endParaRPr kumimoji="0" lang="ru-RU"/>
          </a:p>
        </p:txBody>
      </p:sp>
      <p:sp>
        <p:nvSpPr>
          <p:cNvPr id="5" name="Slide Number Placeholder 4"/>
          <p:cNvSpPr>
            <a:spLocks noGrp="1"/>
          </p:cNvSpPr>
          <p:nvPr>
            <p:ph type="sldNum" sz="quarter" idx="12"/>
          </p:nvPr>
        </p:nvSpPr>
        <p:spPr/>
        <p:txBody>
          <a:bodyPr/>
          <a:lstStyle/>
          <a:p>
            <a:fld id="{33D6E5A2-EC83-451F-A719-9AC1370DD5CF}" type="slidenum">
              <a:pPr/>
              <a:t>‹#›</a:t>
            </a:fld>
            <a:endParaRPr kumimoji="0" lang="ru-RU"/>
          </a:p>
        </p:txBody>
      </p:sp>
    </p:spTree>
  </p:cSld>
  <p:clrMapOvr>
    <a:masterClrMapping/>
  </p:clrMapOvr>
  <p:transition spd="slow">
    <p:wipe dir="d"/>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Пустой">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57B281C-5159-4971-8228-52B9A72E9ED2}" type="datetimeFigureOut">
              <a:pPr/>
              <a:t>29.11.2022</a:t>
            </a:fld>
            <a:endParaRPr kumimoji="0" lang="ru-RU"/>
          </a:p>
        </p:txBody>
      </p:sp>
      <p:sp>
        <p:nvSpPr>
          <p:cNvPr id="3" name="Footer Placeholder 2"/>
          <p:cNvSpPr>
            <a:spLocks noGrp="1"/>
          </p:cNvSpPr>
          <p:nvPr>
            <p:ph type="ftr" sz="quarter" idx="11"/>
          </p:nvPr>
        </p:nvSpPr>
        <p:spPr/>
        <p:txBody>
          <a:bodyPr/>
          <a:lstStyle/>
          <a:p>
            <a:endParaRPr kumimoji="0" lang="ru-RU"/>
          </a:p>
        </p:txBody>
      </p:sp>
      <p:sp>
        <p:nvSpPr>
          <p:cNvPr id="4" name="Slide Number Placeholder 3"/>
          <p:cNvSpPr>
            <a:spLocks noGrp="1"/>
          </p:cNvSpPr>
          <p:nvPr>
            <p:ph type="sldNum" sz="quarter" idx="12"/>
          </p:nvPr>
        </p:nvSpPr>
        <p:spPr/>
        <p:txBody>
          <a:bodyPr/>
          <a:lstStyle/>
          <a:p>
            <a:fld id="{33D6E5A2-EC83-451F-A719-9AC1370DD5CF}" type="slidenum">
              <a:pPr/>
              <a:t>‹#›</a:t>
            </a:fld>
            <a:endParaRPr kumimoji="0" lang="ru-RU"/>
          </a:p>
        </p:txBody>
      </p:sp>
    </p:spTree>
  </p:cSld>
  <p:clrMapOvr>
    <a:masterClrMapping/>
  </p:clrMapOvr>
  <p:transition spd="slow">
    <p:wipe dir="d"/>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Только фон">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3543" y="0"/>
            <a:ext cx="9100457" cy="6879771"/>
          </a:xfrm>
          <a:prstGeom prst="rect">
            <a:avLst/>
          </a:prstGeom>
        </p:spPr>
      </p:pic>
      <p:sp>
        <p:nvSpPr>
          <p:cNvPr id="3" name="Date Placeholder 3"/>
          <p:cNvSpPr>
            <a:spLocks noGrp="1"/>
          </p:cNvSpPr>
          <p:nvPr>
            <p:ph type="dt" sz="half" idx="10"/>
          </p:nvPr>
        </p:nvSpPr>
        <p:spPr>
          <a:xfrm>
            <a:off x="762000" y="6356350"/>
            <a:ext cx="2133600" cy="365125"/>
          </a:xfrm>
        </p:spPr>
        <p:txBody>
          <a:bodyPr/>
          <a:lstStyle/>
          <a:p>
            <a:fld id="{757B281C-5159-4971-8228-52B9A72E9ED2}" type="datetimeFigureOut">
              <a:pPr/>
              <a:t>29.11.2022</a:t>
            </a:fld>
            <a:endParaRPr kumimoji="0" lang="ru-RU"/>
          </a:p>
        </p:txBody>
      </p:sp>
      <p:sp>
        <p:nvSpPr>
          <p:cNvPr id="4" name="Footer Placeholder 4"/>
          <p:cNvSpPr>
            <a:spLocks noGrp="1"/>
          </p:cNvSpPr>
          <p:nvPr>
            <p:ph type="ftr" sz="quarter" idx="11"/>
          </p:nvPr>
        </p:nvSpPr>
        <p:spPr>
          <a:xfrm>
            <a:off x="3352800" y="6356350"/>
            <a:ext cx="2895600" cy="365125"/>
          </a:xfrm>
        </p:spPr>
        <p:txBody>
          <a:bodyPr/>
          <a:lstStyle/>
          <a:p>
            <a:endParaRPr kumimoji="0" lang="ru-RU"/>
          </a:p>
        </p:txBody>
      </p:sp>
      <p:sp>
        <p:nvSpPr>
          <p:cNvPr id="5" name="Slide Number Placeholder 5"/>
          <p:cNvSpPr>
            <a:spLocks noGrp="1"/>
          </p:cNvSpPr>
          <p:nvPr>
            <p:ph type="sldNum" sz="quarter" idx="12"/>
          </p:nvPr>
        </p:nvSpPr>
        <p:spPr>
          <a:xfrm>
            <a:off x="6705600" y="6356350"/>
            <a:ext cx="2133600" cy="365125"/>
          </a:xfrm>
        </p:spPr>
        <p:txBody>
          <a:bodyPr/>
          <a:lstStyle/>
          <a:p>
            <a:fld id="{33D6E5A2-EC83-451F-A719-9AC1370DD5CF}" type="slidenum">
              <a:pPr/>
              <a:t>‹#›</a:t>
            </a:fld>
            <a:endParaRPr kumimoji="0" lang="ru-RU"/>
          </a:p>
        </p:txBody>
      </p:sp>
    </p:spTree>
  </p:cSld>
  <p:clrMapOvr>
    <a:masterClrMapping/>
  </p:clrMapOvr>
  <p:transition spd="slow">
    <p:wipe dir="d"/>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Заголовок раздела">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3543" y="0"/>
            <a:ext cx="9100457" cy="6879771"/>
          </a:xfrm>
          <a:prstGeom prst="rect">
            <a:avLst/>
          </a:prstGeom>
        </p:spPr>
      </p:pic>
      <p:pic>
        <p:nvPicPr>
          <p:cNvPr id="8" name="Picture 7"/>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rot="5400000">
            <a:off x="3161049" y="-3176815"/>
            <a:ext cx="2819400" cy="9173031"/>
          </a:xfrm>
          <a:prstGeom prst="rect">
            <a:avLst/>
          </a:prstGeom>
        </p:spPr>
      </p:pic>
      <p:sp>
        <p:nvSpPr>
          <p:cNvPr id="2" name="Title 1"/>
          <p:cNvSpPr>
            <a:spLocks noGrp="1"/>
          </p:cNvSpPr>
          <p:nvPr>
            <p:ph type="title" hasCustomPrompt="1"/>
          </p:nvPr>
        </p:nvSpPr>
        <p:spPr>
          <a:xfrm>
            <a:off x="4572000" y="3048000"/>
            <a:ext cx="4343400" cy="1362075"/>
          </a:xfrm>
        </p:spPr>
        <p:txBody>
          <a:bodyPr anchor="b" anchorCtr="0"/>
          <a:lstStyle>
            <a:lvl1pPr algn="l" eaLnBrk="1" latinLnBrk="0" hangingPunct="1">
              <a:defRPr kumimoji="0" lang="ru-RU" sz="4000" b="1" cap="small" baseline="0">
                <a:solidFill>
                  <a:srgbClr val="003300"/>
                </a:solidFill>
              </a:defRPr>
            </a:lvl1pPr>
          </a:lstStyle>
          <a:p>
            <a:r>
              <a:rPr kumimoji="0" lang="ru-RU"/>
              <a:t>Образец заголовка</a:t>
            </a:r>
          </a:p>
        </p:txBody>
      </p:sp>
      <p:sp>
        <p:nvSpPr>
          <p:cNvPr id="4" name="Date Placeholder 3"/>
          <p:cNvSpPr>
            <a:spLocks noGrp="1"/>
          </p:cNvSpPr>
          <p:nvPr>
            <p:ph type="dt" sz="half" idx="10"/>
          </p:nvPr>
        </p:nvSpPr>
        <p:spPr/>
        <p:txBody>
          <a:bodyPr/>
          <a:lstStyle/>
          <a:p>
            <a:fld id="{757B281C-5159-4971-8228-52B9A72E9ED2}" type="datetimeFigureOut">
              <a:pPr/>
              <a:t>29.11.2022</a:t>
            </a:fld>
            <a:endParaRPr kumimoji="0" lang="ru-RU"/>
          </a:p>
        </p:txBody>
      </p:sp>
      <p:sp>
        <p:nvSpPr>
          <p:cNvPr id="5" name="Footer Placeholder 4"/>
          <p:cNvSpPr>
            <a:spLocks noGrp="1"/>
          </p:cNvSpPr>
          <p:nvPr>
            <p:ph type="ftr" sz="quarter" idx="11"/>
          </p:nvPr>
        </p:nvSpPr>
        <p:spPr/>
        <p:txBody>
          <a:bodyPr/>
          <a:lstStyle/>
          <a:p>
            <a:endParaRPr kumimoji="0" lang="ru-RU"/>
          </a:p>
        </p:txBody>
      </p:sp>
      <p:sp>
        <p:nvSpPr>
          <p:cNvPr id="6" name="Slide Number Placeholder 5"/>
          <p:cNvSpPr>
            <a:spLocks noGrp="1"/>
          </p:cNvSpPr>
          <p:nvPr>
            <p:ph type="sldNum" sz="quarter" idx="12"/>
          </p:nvPr>
        </p:nvSpPr>
        <p:spPr/>
        <p:txBody>
          <a:bodyPr/>
          <a:lstStyle/>
          <a:p>
            <a:fld id="{33D6E5A2-EC83-451F-A719-9AC1370DD5CF}" type="slidenum">
              <a:pPr/>
              <a:t>‹#›</a:t>
            </a:fld>
            <a:endParaRPr kumimoji="0" lang="ru-RU"/>
          </a:p>
        </p:txBody>
      </p:sp>
      <p:sp>
        <p:nvSpPr>
          <p:cNvPr id="10" name="Picture Placeholder 9"/>
          <p:cNvSpPr>
            <a:spLocks noGrp="1"/>
          </p:cNvSpPr>
          <p:nvPr>
            <p:ph type="pic" sz="quarter" idx="13" hasCustomPrompt="1"/>
          </p:nvPr>
        </p:nvSpPr>
        <p:spPr>
          <a:xfrm>
            <a:off x="6781800" y="5334000"/>
            <a:ext cx="2133600" cy="990600"/>
          </a:xfrm>
        </p:spPr>
        <p:txBody>
          <a:bodyPr>
            <a:normAutofit/>
          </a:bodyPr>
          <a:lstStyle>
            <a:lvl1pPr marL="0" indent="0" algn="ctr" eaLnBrk="1" latinLnBrk="0" hangingPunct="1">
              <a:buNone/>
              <a:defRPr kumimoji="0" lang="ru-RU" sz="1800"/>
            </a:lvl1pPr>
          </a:lstStyle>
          <a:p>
            <a:r>
              <a:rPr kumimoji="0" lang="ru-RU"/>
              <a:t>Эмблема организации</a:t>
            </a:r>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Заголовок и объект">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62000" y="269632"/>
            <a:ext cx="8077200" cy="1143000"/>
          </a:xfrm>
        </p:spPr>
        <p:txBody>
          <a:bodyPr anchor="ctr" anchorCtr="0"/>
          <a:lstStyle>
            <a:lvl1pPr algn="l" eaLnBrk="1" latinLnBrk="0" hangingPunct="1">
              <a:defRPr kumimoji="0" lang="ru-RU"/>
            </a:lvl1pPr>
          </a:lstStyle>
          <a:p>
            <a:r>
              <a:rPr kumimoji="0" lang="ru-RU"/>
              <a:t>Образец заголовка</a:t>
            </a:r>
          </a:p>
        </p:txBody>
      </p:sp>
      <p:sp>
        <p:nvSpPr>
          <p:cNvPr id="3" name="Content Placeholder 2"/>
          <p:cNvSpPr>
            <a:spLocks noGrp="1"/>
          </p:cNvSpPr>
          <p:nvPr>
            <p:ph idx="1"/>
          </p:nvPr>
        </p:nvSpPr>
        <p:spPr>
          <a:xfrm>
            <a:off x="762000" y="1596413"/>
            <a:ext cx="8077200" cy="4297363"/>
          </a:xfrm>
        </p:spPr>
        <p:txBody>
          <a:bodyPr>
            <a:normAutofit/>
          </a:bodyPr>
          <a:lstStyle>
            <a:lvl1pPr eaLnBrk="1" latinLnBrk="0" hangingPunct="1">
              <a:defRPr kumimoji="0" lang="ru-RU" sz="3200">
                <a:latin typeface="+mn-lt"/>
              </a:defRPr>
            </a:lvl1pPr>
            <a:lvl2pPr eaLnBrk="1" latinLnBrk="0" hangingPunct="1">
              <a:defRPr kumimoji="0" lang="ru-RU" sz="2800">
                <a:latin typeface="+mn-lt"/>
              </a:defRPr>
            </a:lvl2pPr>
            <a:lvl3pPr eaLnBrk="1" latinLnBrk="0" hangingPunct="1">
              <a:defRPr kumimoji="0" lang="ru-RU" sz="2400">
                <a:latin typeface="+mn-lt"/>
              </a:defRPr>
            </a:lvl3pPr>
            <a:lvl4pPr eaLnBrk="1" latinLnBrk="0" hangingPunct="1">
              <a:defRPr kumimoji="0" lang="ru-RU" sz="2400">
                <a:latin typeface="+mn-lt"/>
              </a:defRPr>
            </a:lvl4pPr>
            <a:lvl5pPr eaLnBrk="1" latinLnBrk="0" hangingPunct="1">
              <a:defRPr kumimoji="0" lang="ru-RU" sz="2400">
                <a:latin typeface="+mn-lt"/>
              </a:defRPr>
            </a:lvl5pPr>
          </a:lstStyle>
          <a:p>
            <a:pPr lvl="0" eaLnBrk="1" latinLnBrk="0" hangingPunct="1"/>
            <a:r>
              <a:rPr lang="ru-RU" smtClean="0"/>
              <a:t>Образец текста</a:t>
            </a:r>
          </a:p>
          <a:p>
            <a:pPr lvl="1" eaLnBrk="1" latinLnBrk="0" hangingPunct="1"/>
            <a:r>
              <a:rPr lang="ru-RU" smtClean="0"/>
              <a:t>Второй уровень</a:t>
            </a:r>
          </a:p>
          <a:p>
            <a:pPr lvl="2" eaLnBrk="1" latinLnBrk="0" hangingPunct="1"/>
            <a:r>
              <a:rPr lang="ru-RU" smtClean="0"/>
              <a:t>Третий уровень</a:t>
            </a:r>
          </a:p>
          <a:p>
            <a:pPr lvl="3" eaLnBrk="1" latinLnBrk="0" hangingPunct="1"/>
            <a:r>
              <a:rPr lang="ru-RU" smtClean="0"/>
              <a:t>Четвертый уровень</a:t>
            </a:r>
          </a:p>
          <a:p>
            <a:pPr lvl="4" eaLnBrk="1" latinLnBrk="0" hangingPunct="1"/>
            <a:r>
              <a:rPr lang="ru-RU" smtClean="0"/>
              <a:t>Пятый уровень</a:t>
            </a:r>
            <a:endParaRPr/>
          </a:p>
        </p:txBody>
      </p:sp>
      <p:sp>
        <p:nvSpPr>
          <p:cNvPr id="4" name="Date Placeholder 3"/>
          <p:cNvSpPr>
            <a:spLocks noGrp="1"/>
          </p:cNvSpPr>
          <p:nvPr>
            <p:ph type="dt" sz="half" idx="10"/>
          </p:nvPr>
        </p:nvSpPr>
        <p:spPr/>
        <p:txBody>
          <a:bodyPr/>
          <a:lstStyle/>
          <a:p>
            <a:fld id="{757B281C-5159-4971-8228-52B9A72E9ED2}" type="datetimeFigureOut">
              <a:pPr/>
              <a:t>29.11.2022</a:t>
            </a:fld>
            <a:endParaRPr kumimoji="0" lang="ru-RU"/>
          </a:p>
        </p:txBody>
      </p:sp>
      <p:sp>
        <p:nvSpPr>
          <p:cNvPr id="5" name="Footer Placeholder 4"/>
          <p:cNvSpPr>
            <a:spLocks noGrp="1"/>
          </p:cNvSpPr>
          <p:nvPr>
            <p:ph type="ftr" sz="quarter" idx="11"/>
          </p:nvPr>
        </p:nvSpPr>
        <p:spPr/>
        <p:txBody>
          <a:bodyPr/>
          <a:lstStyle/>
          <a:p>
            <a:endParaRPr kumimoji="0" lang="ru-RU"/>
          </a:p>
        </p:txBody>
      </p:sp>
      <p:sp>
        <p:nvSpPr>
          <p:cNvPr id="6" name="Slide Number Placeholder 5"/>
          <p:cNvSpPr>
            <a:spLocks noGrp="1"/>
          </p:cNvSpPr>
          <p:nvPr>
            <p:ph type="sldNum" sz="quarter" idx="12"/>
          </p:nvPr>
        </p:nvSpPr>
        <p:spPr>
          <a:xfrm>
            <a:off x="6705600" y="6356350"/>
            <a:ext cx="2133600" cy="365125"/>
          </a:xfrm>
        </p:spPr>
        <p:txBody>
          <a:bodyPr/>
          <a:lstStyle/>
          <a:p>
            <a:fld id="{33D6E5A2-EC83-451F-A719-9AC1370DD5CF}" type="slidenum">
              <a:pPr/>
              <a:t>‹#›</a:t>
            </a:fld>
            <a:endParaRPr kumimoji="0" lang="ru-RU"/>
          </a:p>
        </p:txBody>
      </p:sp>
    </p:spTree>
  </p:cSld>
  <p:clrMapOvr>
    <a:masterClrMapping/>
  </p:clrMapOvr>
  <p:transition spd="slow">
    <p:wipe dir="d"/>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latinLnBrk="0" hangingPunct="1"/>
            <a:r>
              <a:rPr lang="ru-RU" smtClean="0"/>
              <a:t>Образец заголовка</a:t>
            </a:r>
            <a:endParaRPr/>
          </a:p>
        </p:txBody>
      </p:sp>
      <p:sp>
        <p:nvSpPr>
          <p:cNvPr id="3" name="Content Placeholder 2"/>
          <p:cNvSpPr>
            <a:spLocks noGrp="1"/>
          </p:cNvSpPr>
          <p:nvPr>
            <p:ph sz="half" idx="1"/>
          </p:nvPr>
        </p:nvSpPr>
        <p:spPr>
          <a:xfrm>
            <a:off x="685800" y="1600200"/>
            <a:ext cx="4038600" cy="4525963"/>
          </a:xfrm>
        </p:spPr>
        <p:txBody>
          <a:bodyPr/>
          <a:lstStyle>
            <a:lvl1pPr eaLnBrk="1" latinLnBrk="0" hangingPunct="1">
              <a:defRPr kumimoji="0" lang="ru-RU" sz="2800"/>
            </a:lvl1pPr>
            <a:lvl2pPr eaLnBrk="1" latinLnBrk="0" hangingPunct="1">
              <a:defRPr kumimoji="0" lang="ru-RU" sz="2400"/>
            </a:lvl2pPr>
            <a:lvl3pPr eaLnBrk="1" latinLnBrk="0" hangingPunct="1">
              <a:defRPr kumimoji="0" lang="ru-RU" sz="2000"/>
            </a:lvl3pPr>
            <a:lvl4pPr eaLnBrk="1" latinLnBrk="0" hangingPunct="1">
              <a:defRPr kumimoji="0" lang="ru-RU" sz="1800"/>
            </a:lvl4pPr>
            <a:lvl5pPr eaLnBrk="1" latinLnBrk="0" hangingPunct="1">
              <a:defRPr kumimoji="0" lang="ru-RU" sz="1800"/>
            </a:lvl5pPr>
            <a:lvl6pPr eaLnBrk="1" latinLnBrk="0" hangingPunct="1">
              <a:defRPr kumimoji="0" lang="ru-RU" sz="1800"/>
            </a:lvl6pPr>
            <a:lvl7pPr eaLnBrk="1" latinLnBrk="0" hangingPunct="1">
              <a:defRPr kumimoji="0" lang="ru-RU" sz="1800"/>
            </a:lvl7pPr>
            <a:lvl8pPr eaLnBrk="1" latinLnBrk="0" hangingPunct="1">
              <a:defRPr kumimoji="0" lang="ru-RU" sz="1800"/>
            </a:lvl8pPr>
            <a:lvl9pPr eaLnBrk="1" latinLnBrk="0" hangingPunct="1">
              <a:defRPr kumimoji="0" lang="ru-RU" sz="1800"/>
            </a:lvl9pPr>
          </a:lstStyle>
          <a:p>
            <a:pPr lvl="0" eaLnBrk="1" latinLnBrk="0" hangingPunct="1"/>
            <a:r>
              <a:rPr lang="ru-RU" smtClean="0"/>
              <a:t>Образец текста</a:t>
            </a:r>
          </a:p>
          <a:p>
            <a:pPr lvl="1" eaLnBrk="1" latinLnBrk="0" hangingPunct="1"/>
            <a:r>
              <a:rPr lang="ru-RU" smtClean="0"/>
              <a:t>Второй уровень</a:t>
            </a:r>
          </a:p>
          <a:p>
            <a:pPr lvl="2" eaLnBrk="1" latinLnBrk="0" hangingPunct="1"/>
            <a:r>
              <a:rPr lang="ru-RU" smtClean="0"/>
              <a:t>Третий уровень</a:t>
            </a:r>
          </a:p>
          <a:p>
            <a:pPr lvl="3" eaLnBrk="1" latinLnBrk="0" hangingPunct="1"/>
            <a:r>
              <a:rPr lang="ru-RU" smtClean="0"/>
              <a:t>Четвертый уровень</a:t>
            </a:r>
          </a:p>
          <a:p>
            <a:pPr lvl="4" eaLnBrk="1" latinLnBrk="0" hangingPunct="1"/>
            <a:r>
              <a:rPr lang="ru-RU" smtClean="0"/>
              <a:t>Пятый уровень</a:t>
            </a:r>
            <a:endParaRPr/>
          </a:p>
        </p:txBody>
      </p:sp>
      <p:sp>
        <p:nvSpPr>
          <p:cNvPr id="4" name="Content Placeholder 3"/>
          <p:cNvSpPr>
            <a:spLocks noGrp="1"/>
          </p:cNvSpPr>
          <p:nvPr>
            <p:ph sz="half" idx="2"/>
          </p:nvPr>
        </p:nvSpPr>
        <p:spPr>
          <a:xfrm>
            <a:off x="4876800" y="1600200"/>
            <a:ext cx="4038600" cy="4525963"/>
          </a:xfrm>
        </p:spPr>
        <p:txBody>
          <a:bodyPr/>
          <a:lstStyle>
            <a:lvl1pPr eaLnBrk="1" latinLnBrk="0" hangingPunct="1">
              <a:defRPr kumimoji="0" lang="ru-RU" sz="2800"/>
            </a:lvl1pPr>
            <a:lvl2pPr eaLnBrk="1" latinLnBrk="0" hangingPunct="1">
              <a:defRPr kumimoji="0" lang="ru-RU" sz="2400"/>
            </a:lvl2pPr>
            <a:lvl3pPr eaLnBrk="1" latinLnBrk="0" hangingPunct="1">
              <a:defRPr kumimoji="0" lang="ru-RU" sz="2000"/>
            </a:lvl3pPr>
            <a:lvl4pPr eaLnBrk="1" latinLnBrk="0" hangingPunct="1">
              <a:defRPr kumimoji="0" lang="ru-RU" sz="1800"/>
            </a:lvl4pPr>
            <a:lvl5pPr eaLnBrk="1" latinLnBrk="0" hangingPunct="1">
              <a:defRPr kumimoji="0" lang="ru-RU" sz="1800"/>
            </a:lvl5pPr>
            <a:lvl6pPr eaLnBrk="1" latinLnBrk="0" hangingPunct="1">
              <a:defRPr kumimoji="0" lang="ru-RU" sz="1800"/>
            </a:lvl6pPr>
            <a:lvl7pPr eaLnBrk="1" latinLnBrk="0" hangingPunct="1">
              <a:defRPr kumimoji="0" lang="ru-RU" sz="1800"/>
            </a:lvl7pPr>
            <a:lvl8pPr eaLnBrk="1" latinLnBrk="0" hangingPunct="1">
              <a:defRPr kumimoji="0" lang="ru-RU" sz="1800"/>
            </a:lvl8pPr>
            <a:lvl9pPr eaLnBrk="1" latinLnBrk="0" hangingPunct="1">
              <a:defRPr kumimoji="0" lang="ru-RU" sz="1800"/>
            </a:lvl9pPr>
          </a:lstStyle>
          <a:p>
            <a:pPr lvl="0" eaLnBrk="1" latinLnBrk="0" hangingPunct="1"/>
            <a:r>
              <a:rPr lang="ru-RU" smtClean="0"/>
              <a:t>Образец текста</a:t>
            </a:r>
          </a:p>
          <a:p>
            <a:pPr lvl="1" eaLnBrk="1" latinLnBrk="0" hangingPunct="1"/>
            <a:r>
              <a:rPr lang="ru-RU" smtClean="0"/>
              <a:t>Второй уровень</a:t>
            </a:r>
          </a:p>
          <a:p>
            <a:pPr lvl="2" eaLnBrk="1" latinLnBrk="0" hangingPunct="1"/>
            <a:r>
              <a:rPr lang="ru-RU" smtClean="0"/>
              <a:t>Третий уровень</a:t>
            </a:r>
          </a:p>
          <a:p>
            <a:pPr lvl="3" eaLnBrk="1" latinLnBrk="0" hangingPunct="1"/>
            <a:r>
              <a:rPr lang="ru-RU" smtClean="0"/>
              <a:t>Четвертый уровень</a:t>
            </a:r>
          </a:p>
          <a:p>
            <a:pPr lvl="4" eaLnBrk="1" latinLnBrk="0" hangingPunct="1"/>
            <a:r>
              <a:rPr lang="ru-RU" smtClean="0"/>
              <a:t>Пятый уровень</a:t>
            </a:r>
            <a:endParaRPr/>
          </a:p>
        </p:txBody>
      </p:sp>
      <p:sp>
        <p:nvSpPr>
          <p:cNvPr id="5" name="Date Placeholder 4"/>
          <p:cNvSpPr>
            <a:spLocks noGrp="1"/>
          </p:cNvSpPr>
          <p:nvPr>
            <p:ph type="dt" sz="half" idx="10"/>
          </p:nvPr>
        </p:nvSpPr>
        <p:spPr/>
        <p:txBody>
          <a:bodyPr/>
          <a:lstStyle/>
          <a:p>
            <a:fld id="{757B281C-5159-4971-8228-52B9A72E9ED2}" type="datetimeFigureOut">
              <a:pPr/>
              <a:t>29.11.2022</a:t>
            </a:fld>
            <a:endParaRPr kumimoji="0" lang="ru-RU"/>
          </a:p>
        </p:txBody>
      </p:sp>
      <p:sp>
        <p:nvSpPr>
          <p:cNvPr id="6" name="Footer Placeholder 5"/>
          <p:cNvSpPr>
            <a:spLocks noGrp="1"/>
          </p:cNvSpPr>
          <p:nvPr>
            <p:ph type="ftr" sz="quarter" idx="11"/>
          </p:nvPr>
        </p:nvSpPr>
        <p:spPr/>
        <p:txBody>
          <a:bodyPr/>
          <a:lstStyle/>
          <a:p>
            <a:endParaRPr kumimoji="0" lang="ru-RU"/>
          </a:p>
        </p:txBody>
      </p:sp>
      <p:sp>
        <p:nvSpPr>
          <p:cNvPr id="7" name="Slide Number Placeholder 6"/>
          <p:cNvSpPr>
            <a:spLocks noGrp="1"/>
          </p:cNvSpPr>
          <p:nvPr>
            <p:ph type="sldNum" sz="quarter" idx="12"/>
          </p:nvPr>
        </p:nvSpPr>
        <p:spPr/>
        <p:txBody>
          <a:bodyPr/>
          <a:lstStyle/>
          <a:p>
            <a:fld id="{33D6E5A2-EC83-451F-A719-9AC1370DD5CF}" type="slidenum">
              <a:pPr/>
              <a:t>‹#›</a:t>
            </a:fld>
            <a:endParaRPr kumimoji="0" lang="ru-RU"/>
          </a:p>
        </p:txBody>
      </p:sp>
    </p:spTree>
  </p:cSld>
  <p:clrMapOvr>
    <a:masterClrMapping/>
  </p:clrMapOvr>
  <p:transition spd="slow">
    <p:wipe dir="d"/>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eaLnBrk="1" latinLnBrk="0" hangingPunct="1">
              <a:defRPr kumimoji="0" lang="ru-RU"/>
            </a:lvl1pPr>
          </a:lstStyle>
          <a:p>
            <a:pPr eaLnBrk="1" latinLnBrk="0" hangingPunct="1"/>
            <a:r>
              <a:rPr lang="ru-RU" smtClean="0"/>
              <a:t>Образец заголовка</a:t>
            </a:r>
            <a:endParaRPr/>
          </a:p>
        </p:txBody>
      </p:sp>
      <p:sp>
        <p:nvSpPr>
          <p:cNvPr id="3" name="Text Placeholder 2"/>
          <p:cNvSpPr>
            <a:spLocks noGrp="1"/>
          </p:cNvSpPr>
          <p:nvPr>
            <p:ph type="body" idx="1"/>
          </p:nvPr>
        </p:nvSpPr>
        <p:spPr>
          <a:xfrm>
            <a:off x="685800" y="1535113"/>
            <a:ext cx="4040188" cy="639762"/>
          </a:xfrm>
        </p:spPr>
        <p:txBody>
          <a:bodyPr anchor="b"/>
          <a:lstStyle>
            <a:lvl1pPr marL="0" indent="0" eaLnBrk="1" latinLnBrk="0" hangingPunct="1">
              <a:buNone/>
              <a:defRPr kumimoji="0" lang="ru-RU" sz="2400" b="1"/>
            </a:lvl1pPr>
            <a:lvl2pPr marL="457200" indent="0" eaLnBrk="1" latinLnBrk="0" hangingPunct="1">
              <a:buNone/>
              <a:defRPr kumimoji="0" lang="ru-RU" sz="2000" b="1"/>
            </a:lvl2pPr>
            <a:lvl3pPr marL="914400" indent="0" eaLnBrk="1" latinLnBrk="0" hangingPunct="1">
              <a:buNone/>
              <a:defRPr kumimoji="0" lang="ru-RU" sz="1800" b="1"/>
            </a:lvl3pPr>
            <a:lvl4pPr marL="1371600" indent="0" eaLnBrk="1" latinLnBrk="0" hangingPunct="1">
              <a:buNone/>
              <a:defRPr kumimoji="0" lang="ru-RU" sz="1600" b="1"/>
            </a:lvl4pPr>
            <a:lvl5pPr marL="1828800" indent="0" eaLnBrk="1" latinLnBrk="0" hangingPunct="1">
              <a:buNone/>
              <a:defRPr kumimoji="0" lang="ru-RU" sz="1600" b="1"/>
            </a:lvl5pPr>
            <a:lvl6pPr marL="2286000" indent="0" eaLnBrk="1" latinLnBrk="0" hangingPunct="1">
              <a:buNone/>
              <a:defRPr kumimoji="0" lang="ru-RU" sz="1600" b="1"/>
            </a:lvl6pPr>
            <a:lvl7pPr marL="2743200" indent="0" eaLnBrk="1" latinLnBrk="0" hangingPunct="1">
              <a:buNone/>
              <a:defRPr kumimoji="0" lang="ru-RU" sz="1600" b="1"/>
            </a:lvl7pPr>
            <a:lvl8pPr marL="3200400" indent="0" eaLnBrk="1" latinLnBrk="0" hangingPunct="1">
              <a:buNone/>
              <a:defRPr kumimoji="0" lang="ru-RU" sz="1600" b="1"/>
            </a:lvl8pPr>
            <a:lvl9pPr marL="3657600" indent="0" eaLnBrk="1" latinLnBrk="0" hangingPunct="1">
              <a:buNone/>
              <a:defRPr kumimoji="0" lang="ru-RU" sz="1600" b="1"/>
            </a:lvl9pPr>
          </a:lstStyle>
          <a:p>
            <a:pPr lvl="0" eaLnBrk="1" latinLnBrk="0" hangingPunct="1"/>
            <a:r>
              <a:rPr lang="ru-RU" smtClean="0"/>
              <a:t>Образец текста</a:t>
            </a:r>
          </a:p>
        </p:txBody>
      </p:sp>
      <p:sp>
        <p:nvSpPr>
          <p:cNvPr id="4" name="Content Placeholder 3"/>
          <p:cNvSpPr>
            <a:spLocks noGrp="1"/>
          </p:cNvSpPr>
          <p:nvPr>
            <p:ph sz="half" idx="2"/>
          </p:nvPr>
        </p:nvSpPr>
        <p:spPr>
          <a:xfrm>
            <a:off x="685800" y="2174875"/>
            <a:ext cx="4040188" cy="3951288"/>
          </a:xfrm>
        </p:spPr>
        <p:txBody>
          <a:bodyPr/>
          <a:lstStyle>
            <a:lvl1pPr eaLnBrk="1" latinLnBrk="0" hangingPunct="1">
              <a:defRPr kumimoji="0" lang="ru-RU" sz="2400"/>
            </a:lvl1pPr>
            <a:lvl2pPr eaLnBrk="1" latinLnBrk="0" hangingPunct="1">
              <a:defRPr kumimoji="0" lang="ru-RU" sz="2000"/>
            </a:lvl2pPr>
            <a:lvl3pPr eaLnBrk="1" latinLnBrk="0" hangingPunct="1">
              <a:defRPr kumimoji="0" lang="ru-RU" sz="1800"/>
            </a:lvl3pPr>
            <a:lvl4pPr eaLnBrk="1" latinLnBrk="0" hangingPunct="1">
              <a:defRPr kumimoji="0" lang="ru-RU" sz="1600"/>
            </a:lvl4pPr>
            <a:lvl5pPr eaLnBrk="1" latinLnBrk="0" hangingPunct="1">
              <a:defRPr kumimoji="0" lang="ru-RU" sz="1600"/>
            </a:lvl5pPr>
            <a:lvl6pPr eaLnBrk="1" latinLnBrk="0" hangingPunct="1">
              <a:defRPr kumimoji="0" lang="ru-RU" sz="1600"/>
            </a:lvl6pPr>
            <a:lvl7pPr eaLnBrk="1" latinLnBrk="0" hangingPunct="1">
              <a:defRPr kumimoji="0" lang="ru-RU" sz="1600"/>
            </a:lvl7pPr>
            <a:lvl8pPr eaLnBrk="1" latinLnBrk="0" hangingPunct="1">
              <a:defRPr kumimoji="0" lang="ru-RU" sz="1600"/>
            </a:lvl8pPr>
            <a:lvl9pPr eaLnBrk="1" latinLnBrk="0" hangingPunct="1">
              <a:defRPr kumimoji="0" lang="ru-RU" sz="1600"/>
            </a:lvl9pPr>
          </a:lstStyle>
          <a:p>
            <a:pPr lvl="0" eaLnBrk="1" latinLnBrk="0" hangingPunct="1"/>
            <a:r>
              <a:rPr lang="ru-RU" smtClean="0"/>
              <a:t>Образец текста</a:t>
            </a:r>
          </a:p>
          <a:p>
            <a:pPr lvl="1" eaLnBrk="1" latinLnBrk="0" hangingPunct="1"/>
            <a:r>
              <a:rPr lang="ru-RU" smtClean="0"/>
              <a:t>Второй уровень</a:t>
            </a:r>
          </a:p>
          <a:p>
            <a:pPr lvl="2" eaLnBrk="1" latinLnBrk="0" hangingPunct="1"/>
            <a:r>
              <a:rPr lang="ru-RU" smtClean="0"/>
              <a:t>Третий уровень</a:t>
            </a:r>
          </a:p>
          <a:p>
            <a:pPr lvl="3" eaLnBrk="1" latinLnBrk="0" hangingPunct="1"/>
            <a:r>
              <a:rPr lang="ru-RU" smtClean="0"/>
              <a:t>Четвертый уровень</a:t>
            </a:r>
          </a:p>
          <a:p>
            <a:pPr lvl="4" eaLnBrk="1" latinLnBrk="0" hangingPunct="1"/>
            <a:r>
              <a:rPr lang="ru-RU" smtClean="0"/>
              <a:t>Пятый уровень</a:t>
            </a:r>
            <a:endParaRPr/>
          </a:p>
        </p:txBody>
      </p:sp>
      <p:sp>
        <p:nvSpPr>
          <p:cNvPr id="5" name="Text Placeholder 4"/>
          <p:cNvSpPr>
            <a:spLocks noGrp="1"/>
          </p:cNvSpPr>
          <p:nvPr>
            <p:ph type="body" sz="quarter" idx="3"/>
          </p:nvPr>
        </p:nvSpPr>
        <p:spPr>
          <a:xfrm>
            <a:off x="4873625" y="1535113"/>
            <a:ext cx="4041775" cy="639762"/>
          </a:xfrm>
        </p:spPr>
        <p:txBody>
          <a:bodyPr anchor="b"/>
          <a:lstStyle>
            <a:lvl1pPr marL="0" indent="0" eaLnBrk="1" latinLnBrk="0" hangingPunct="1">
              <a:buNone/>
              <a:defRPr kumimoji="0" lang="ru-RU" sz="2400" b="1"/>
            </a:lvl1pPr>
            <a:lvl2pPr marL="457200" indent="0" eaLnBrk="1" latinLnBrk="0" hangingPunct="1">
              <a:buNone/>
              <a:defRPr kumimoji="0" lang="ru-RU" sz="2000" b="1"/>
            </a:lvl2pPr>
            <a:lvl3pPr marL="914400" indent="0" eaLnBrk="1" latinLnBrk="0" hangingPunct="1">
              <a:buNone/>
              <a:defRPr kumimoji="0" lang="ru-RU" sz="1800" b="1"/>
            </a:lvl3pPr>
            <a:lvl4pPr marL="1371600" indent="0" eaLnBrk="1" latinLnBrk="0" hangingPunct="1">
              <a:buNone/>
              <a:defRPr kumimoji="0" lang="ru-RU" sz="1600" b="1"/>
            </a:lvl4pPr>
            <a:lvl5pPr marL="1828800" indent="0" eaLnBrk="1" latinLnBrk="0" hangingPunct="1">
              <a:buNone/>
              <a:defRPr kumimoji="0" lang="ru-RU" sz="1600" b="1"/>
            </a:lvl5pPr>
            <a:lvl6pPr marL="2286000" indent="0" eaLnBrk="1" latinLnBrk="0" hangingPunct="1">
              <a:buNone/>
              <a:defRPr kumimoji="0" lang="ru-RU" sz="1600" b="1"/>
            </a:lvl6pPr>
            <a:lvl7pPr marL="2743200" indent="0" eaLnBrk="1" latinLnBrk="0" hangingPunct="1">
              <a:buNone/>
              <a:defRPr kumimoji="0" lang="ru-RU" sz="1600" b="1"/>
            </a:lvl7pPr>
            <a:lvl8pPr marL="3200400" indent="0" eaLnBrk="1" latinLnBrk="0" hangingPunct="1">
              <a:buNone/>
              <a:defRPr kumimoji="0" lang="ru-RU" sz="1600" b="1"/>
            </a:lvl8pPr>
            <a:lvl9pPr marL="3657600" indent="0" eaLnBrk="1" latinLnBrk="0" hangingPunct="1">
              <a:buNone/>
              <a:defRPr kumimoji="0" lang="ru-RU" sz="1600" b="1"/>
            </a:lvl9pPr>
          </a:lstStyle>
          <a:p>
            <a:pPr lvl="0" eaLnBrk="1" latinLnBrk="0" hangingPunct="1"/>
            <a:r>
              <a:rPr lang="ru-RU" smtClean="0"/>
              <a:t>Образец текста</a:t>
            </a:r>
          </a:p>
        </p:txBody>
      </p:sp>
      <p:sp>
        <p:nvSpPr>
          <p:cNvPr id="6" name="Content Placeholder 5"/>
          <p:cNvSpPr>
            <a:spLocks noGrp="1"/>
          </p:cNvSpPr>
          <p:nvPr>
            <p:ph sz="quarter" idx="4"/>
          </p:nvPr>
        </p:nvSpPr>
        <p:spPr>
          <a:xfrm>
            <a:off x="4873625" y="2174875"/>
            <a:ext cx="4041775" cy="3951288"/>
          </a:xfrm>
        </p:spPr>
        <p:txBody>
          <a:bodyPr/>
          <a:lstStyle>
            <a:lvl1pPr eaLnBrk="1" latinLnBrk="0" hangingPunct="1">
              <a:defRPr kumimoji="0" lang="ru-RU" sz="2400"/>
            </a:lvl1pPr>
            <a:lvl2pPr eaLnBrk="1" latinLnBrk="0" hangingPunct="1">
              <a:defRPr kumimoji="0" lang="ru-RU" sz="2000"/>
            </a:lvl2pPr>
            <a:lvl3pPr eaLnBrk="1" latinLnBrk="0" hangingPunct="1">
              <a:defRPr kumimoji="0" lang="ru-RU" sz="1800"/>
            </a:lvl3pPr>
            <a:lvl4pPr eaLnBrk="1" latinLnBrk="0" hangingPunct="1">
              <a:defRPr kumimoji="0" lang="ru-RU" sz="1600"/>
            </a:lvl4pPr>
            <a:lvl5pPr eaLnBrk="1" latinLnBrk="0" hangingPunct="1">
              <a:defRPr kumimoji="0" lang="ru-RU" sz="1600"/>
            </a:lvl5pPr>
            <a:lvl6pPr eaLnBrk="1" latinLnBrk="0" hangingPunct="1">
              <a:defRPr kumimoji="0" lang="ru-RU" sz="1600"/>
            </a:lvl6pPr>
            <a:lvl7pPr eaLnBrk="1" latinLnBrk="0" hangingPunct="1">
              <a:defRPr kumimoji="0" lang="ru-RU" sz="1600"/>
            </a:lvl7pPr>
            <a:lvl8pPr eaLnBrk="1" latinLnBrk="0" hangingPunct="1">
              <a:defRPr kumimoji="0" lang="ru-RU" sz="1600"/>
            </a:lvl8pPr>
            <a:lvl9pPr eaLnBrk="1" latinLnBrk="0" hangingPunct="1">
              <a:defRPr kumimoji="0" lang="ru-RU" sz="1600"/>
            </a:lvl9pPr>
          </a:lstStyle>
          <a:p>
            <a:pPr lvl="0" eaLnBrk="1" latinLnBrk="0" hangingPunct="1"/>
            <a:r>
              <a:rPr lang="ru-RU" smtClean="0"/>
              <a:t>Образец текста</a:t>
            </a:r>
          </a:p>
          <a:p>
            <a:pPr lvl="1" eaLnBrk="1" latinLnBrk="0" hangingPunct="1"/>
            <a:r>
              <a:rPr lang="ru-RU" smtClean="0"/>
              <a:t>Второй уровень</a:t>
            </a:r>
          </a:p>
          <a:p>
            <a:pPr lvl="2" eaLnBrk="1" latinLnBrk="0" hangingPunct="1"/>
            <a:r>
              <a:rPr lang="ru-RU" smtClean="0"/>
              <a:t>Третий уровень</a:t>
            </a:r>
          </a:p>
          <a:p>
            <a:pPr lvl="3" eaLnBrk="1" latinLnBrk="0" hangingPunct="1"/>
            <a:r>
              <a:rPr lang="ru-RU" smtClean="0"/>
              <a:t>Четвертый уровень</a:t>
            </a:r>
          </a:p>
          <a:p>
            <a:pPr lvl="4" eaLnBrk="1" latinLnBrk="0" hangingPunct="1"/>
            <a:r>
              <a:rPr lang="ru-RU" smtClean="0"/>
              <a:t>Пятый уровень</a:t>
            </a:r>
            <a:endParaRPr/>
          </a:p>
        </p:txBody>
      </p:sp>
      <p:sp>
        <p:nvSpPr>
          <p:cNvPr id="7" name="Date Placeholder 6"/>
          <p:cNvSpPr>
            <a:spLocks noGrp="1"/>
          </p:cNvSpPr>
          <p:nvPr>
            <p:ph type="dt" sz="half" idx="10"/>
          </p:nvPr>
        </p:nvSpPr>
        <p:spPr/>
        <p:txBody>
          <a:bodyPr/>
          <a:lstStyle/>
          <a:p>
            <a:fld id="{757B281C-5159-4971-8228-52B9A72E9ED2}" type="datetimeFigureOut">
              <a:pPr/>
              <a:t>29.11.2022</a:t>
            </a:fld>
            <a:endParaRPr kumimoji="0" lang="ru-RU"/>
          </a:p>
        </p:txBody>
      </p:sp>
      <p:sp>
        <p:nvSpPr>
          <p:cNvPr id="8" name="Footer Placeholder 7"/>
          <p:cNvSpPr>
            <a:spLocks noGrp="1"/>
          </p:cNvSpPr>
          <p:nvPr>
            <p:ph type="ftr" sz="quarter" idx="11"/>
          </p:nvPr>
        </p:nvSpPr>
        <p:spPr/>
        <p:txBody>
          <a:bodyPr/>
          <a:lstStyle/>
          <a:p>
            <a:endParaRPr kumimoji="0" lang="ru-RU"/>
          </a:p>
        </p:txBody>
      </p:sp>
      <p:sp>
        <p:nvSpPr>
          <p:cNvPr id="9" name="Slide Number Placeholder 8"/>
          <p:cNvSpPr>
            <a:spLocks noGrp="1"/>
          </p:cNvSpPr>
          <p:nvPr>
            <p:ph type="sldNum" sz="quarter" idx="12"/>
          </p:nvPr>
        </p:nvSpPr>
        <p:spPr/>
        <p:txBody>
          <a:bodyPr/>
          <a:lstStyle/>
          <a:p>
            <a:fld id="{33D6E5A2-EC83-451F-A719-9AC1370DD5CF}" type="slidenum">
              <a:pPr/>
              <a:t>‹#›</a:t>
            </a:fld>
            <a:endParaRPr kumimoji="0" lang="ru-RU"/>
          </a:p>
        </p:txBody>
      </p:sp>
    </p:spTree>
  </p:cSld>
  <p:clrMapOvr>
    <a:masterClrMapping/>
  </p:clrMapOvr>
  <p:transition spd="slow">
    <p:wipe dir="d"/>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685800" y="273050"/>
            <a:ext cx="3008313" cy="1162050"/>
          </a:xfrm>
        </p:spPr>
        <p:txBody>
          <a:bodyPr anchor="b"/>
          <a:lstStyle>
            <a:lvl1pPr algn="l" eaLnBrk="1" latinLnBrk="0" hangingPunct="1">
              <a:defRPr kumimoji="0" lang="ru-RU" sz="2000" b="1"/>
            </a:lvl1pPr>
          </a:lstStyle>
          <a:p>
            <a:pPr eaLnBrk="1" latinLnBrk="0" hangingPunct="1"/>
            <a:r>
              <a:rPr lang="ru-RU" smtClean="0"/>
              <a:t>Образец заголовка</a:t>
            </a:r>
            <a:endParaRPr/>
          </a:p>
        </p:txBody>
      </p:sp>
      <p:sp>
        <p:nvSpPr>
          <p:cNvPr id="3" name="Content Placeholder 2"/>
          <p:cNvSpPr>
            <a:spLocks noGrp="1"/>
          </p:cNvSpPr>
          <p:nvPr>
            <p:ph idx="1"/>
          </p:nvPr>
        </p:nvSpPr>
        <p:spPr>
          <a:xfrm>
            <a:off x="3803650" y="273050"/>
            <a:ext cx="5111750" cy="5853113"/>
          </a:xfrm>
        </p:spPr>
        <p:txBody>
          <a:bodyPr/>
          <a:lstStyle>
            <a:lvl1pPr eaLnBrk="1" latinLnBrk="0" hangingPunct="1">
              <a:defRPr kumimoji="0" lang="ru-RU" sz="3200"/>
            </a:lvl1pPr>
            <a:lvl2pPr eaLnBrk="1" latinLnBrk="0" hangingPunct="1">
              <a:defRPr kumimoji="0" lang="ru-RU" sz="2800"/>
            </a:lvl2pPr>
            <a:lvl3pPr eaLnBrk="1" latinLnBrk="0" hangingPunct="1">
              <a:defRPr kumimoji="0" lang="ru-RU" sz="2400"/>
            </a:lvl3pPr>
            <a:lvl4pPr eaLnBrk="1" latinLnBrk="0" hangingPunct="1">
              <a:defRPr kumimoji="0" lang="ru-RU" sz="2000"/>
            </a:lvl4pPr>
            <a:lvl5pPr eaLnBrk="1" latinLnBrk="0" hangingPunct="1">
              <a:defRPr kumimoji="0" lang="ru-RU" sz="2000"/>
            </a:lvl5pPr>
            <a:lvl6pPr eaLnBrk="1" latinLnBrk="0" hangingPunct="1">
              <a:defRPr kumimoji="0" lang="ru-RU" sz="2000"/>
            </a:lvl6pPr>
            <a:lvl7pPr eaLnBrk="1" latinLnBrk="0" hangingPunct="1">
              <a:defRPr kumimoji="0" lang="ru-RU" sz="2000"/>
            </a:lvl7pPr>
            <a:lvl8pPr eaLnBrk="1" latinLnBrk="0" hangingPunct="1">
              <a:defRPr kumimoji="0" lang="ru-RU" sz="2000"/>
            </a:lvl8pPr>
            <a:lvl9pPr eaLnBrk="1" latinLnBrk="0" hangingPunct="1">
              <a:defRPr kumimoji="0" lang="ru-RU" sz="2000"/>
            </a:lvl9pPr>
          </a:lstStyle>
          <a:p>
            <a:pPr lvl="0" eaLnBrk="1" latinLnBrk="0" hangingPunct="1"/>
            <a:r>
              <a:rPr lang="ru-RU" smtClean="0"/>
              <a:t>Образец текста</a:t>
            </a:r>
          </a:p>
          <a:p>
            <a:pPr lvl="1" eaLnBrk="1" latinLnBrk="0" hangingPunct="1"/>
            <a:r>
              <a:rPr lang="ru-RU" smtClean="0"/>
              <a:t>Второй уровень</a:t>
            </a:r>
          </a:p>
          <a:p>
            <a:pPr lvl="2" eaLnBrk="1" latinLnBrk="0" hangingPunct="1"/>
            <a:r>
              <a:rPr lang="ru-RU" smtClean="0"/>
              <a:t>Третий уровень</a:t>
            </a:r>
          </a:p>
          <a:p>
            <a:pPr lvl="3" eaLnBrk="1" latinLnBrk="0" hangingPunct="1"/>
            <a:r>
              <a:rPr lang="ru-RU" smtClean="0"/>
              <a:t>Четвертый уровень</a:t>
            </a:r>
          </a:p>
          <a:p>
            <a:pPr lvl="4" eaLnBrk="1" latinLnBrk="0" hangingPunct="1"/>
            <a:r>
              <a:rPr lang="ru-RU" smtClean="0"/>
              <a:t>Пятый уровень</a:t>
            </a:r>
            <a:endParaRPr/>
          </a:p>
        </p:txBody>
      </p:sp>
      <p:sp>
        <p:nvSpPr>
          <p:cNvPr id="4" name="Text Placeholder 3"/>
          <p:cNvSpPr>
            <a:spLocks noGrp="1"/>
          </p:cNvSpPr>
          <p:nvPr>
            <p:ph type="body" sz="half" idx="2"/>
          </p:nvPr>
        </p:nvSpPr>
        <p:spPr>
          <a:xfrm>
            <a:off x="685800" y="1435100"/>
            <a:ext cx="3008313" cy="4691063"/>
          </a:xfrm>
        </p:spPr>
        <p:txBody>
          <a:bodyPr/>
          <a:lstStyle>
            <a:lvl1pPr marL="0" indent="0" eaLnBrk="1" latinLnBrk="0" hangingPunct="1">
              <a:buNone/>
              <a:defRPr kumimoji="0" lang="ru-RU" sz="1400"/>
            </a:lvl1pPr>
            <a:lvl2pPr marL="457200" indent="0" eaLnBrk="1" latinLnBrk="0" hangingPunct="1">
              <a:buNone/>
              <a:defRPr kumimoji="0" lang="ru-RU" sz="1200"/>
            </a:lvl2pPr>
            <a:lvl3pPr marL="914400" indent="0" eaLnBrk="1" latinLnBrk="0" hangingPunct="1">
              <a:buNone/>
              <a:defRPr kumimoji="0" lang="ru-RU" sz="1000"/>
            </a:lvl3pPr>
            <a:lvl4pPr marL="1371600" indent="0" eaLnBrk="1" latinLnBrk="0" hangingPunct="1">
              <a:buNone/>
              <a:defRPr kumimoji="0" lang="ru-RU" sz="900"/>
            </a:lvl4pPr>
            <a:lvl5pPr marL="1828800" indent="0" eaLnBrk="1" latinLnBrk="0" hangingPunct="1">
              <a:buNone/>
              <a:defRPr kumimoji="0" lang="ru-RU" sz="900"/>
            </a:lvl5pPr>
            <a:lvl6pPr marL="2286000" indent="0" eaLnBrk="1" latinLnBrk="0" hangingPunct="1">
              <a:buNone/>
              <a:defRPr kumimoji="0" lang="ru-RU" sz="900"/>
            </a:lvl6pPr>
            <a:lvl7pPr marL="2743200" indent="0" eaLnBrk="1" latinLnBrk="0" hangingPunct="1">
              <a:buNone/>
              <a:defRPr kumimoji="0" lang="ru-RU" sz="900"/>
            </a:lvl7pPr>
            <a:lvl8pPr marL="3200400" indent="0" eaLnBrk="1" latinLnBrk="0" hangingPunct="1">
              <a:buNone/>
              <a:defRPr kumimoji="0" lang="ru-RU" sz="900"/>
            </a:lvl8pPr>
            <a:lvl9pPr marL="3657600" indent="0" eaLnBrk="1" latinLnBrk="0" hangingPunct="1">
              <a:buNone/>
              <a:defRPr kumimoji="0" lang="ru-RU" sz="900"/>
            </a:lvl9pPr>
          </a:lstStyle>
          <a:p>
            <a:pPr lvl="0" eaLnBrk="1" latinLnBrk="0" hangingPunct="1"/>
            <a:r>
              <a:rPr lang="ru-RU" smtClean="0"/>
              <a:t>Образец текста</a:t>
            </a:r>
          </a:p>
        </p:txBody>
      </p:sp>
      <p:sp>
        <p:nvSpPr>
          <p:cNvPr id="5" name="Date Placeholder 4"/>
          <p:cNvSpPr>
            <a:spLocks noGrp="1"/>
          </p:cNvSpPr>
          <p:nvPr>
            <p:ph type="dt" sz="half" idx="10"/>
          </p:nvPr>
        </p:nvSpPr>
        <p:spPr/>
        <p:txBody>
          <a:bodyPr/>
          <a:lstStyle/>
          <a:p>
            <a:fld id="{757B281C-5159-4971-8228-52B9A72E9ED2}" type="datetimeFigureOut">
              <a:pPr/>
              <a:t>29.11.2022</a:t>
            </a:fld>
            <a:endParaRPr kumimoji="0" lang="ru-RU"/>
          </a:p>
        </p:txBody>
      </p:sp>
      <p:sp>
        <p:nvSpPr>
          <p:cNvPr id="6" name="Footer Placeholder 5"/>
          <p:cNvSpPr>
            <a:spLocks noGrp="1"/>
          </p:cNvSpPr>
          <p:nvPr>
            <p:ph type="ftr" sz="quarter" idx="11"/>
          </p:nvPr>
        </p:nvSpPr>
        <p:spPr/>
        <p:txBody>
          <a:bodyPr/>
          <a:lstStyle/>
          <a:p>
            <a:endParaRPr kumimoji="0" lang="ru-RU"/>
          </a:p>
        </p:txBody>
      </p:sp>
      <p:sp>
        <p:nvSpPr>
          <p:cNvPr id="7" name="Slide Number Placeholder 6"/>
          <p:cNvSpPr>
            <a:spLocks noGrp="1"/>
          </p:cNvSpPr>
          <p:nvPr>
            <p:ph type="sldNum" sz="quarter" idx="12"/>
          </p:nvPr>
        </p:nvSpPr>
        <p:spPr/>
        <p:txBody>
          <a:bodyPr/>
          <a:lstStyle/>
          <a:p>
            <a:fld id="{33D6E5A2-EC83-451F-A719-9AC1370DD5CF}" type="slidenum">
              <a:pPr/>
              <a:t>‹#›</a:t>
            </a:fld>
            <a:endParaRPr kumimoji="0" lang="ru-RU"/>
          </a:p>
        </p:txBody>
      </p:sp>
    </p:spTree>
  </p:cSld>
  <p:clrMapOvr>
    <a:masterClrMapping/>
  </p:clrMapOvr>
  <p:transition spd="slow">
    <p:wipe dir="d"/>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eaLnBrk="1" latinLnBrk="0" hangingPunct="1">
              <a:defRPr kumimoji="0" lang="ru-RU" sz="2000" b="1"/>
            </a:lvl1pPr>
          </a:lstStyle>
          <a:p>
            <a:pPr eaLnBrk="1" latinLnBrk="0" hangingPunct="1"/>
            <a:r>
              <a:rPr lang="ru-RU" smtClean="0"/>
              <a:t>Образец заголовка</a:t>
            </a:r>
            <a:endParaRPr/>
          </a:p>
        </p:txBody>
      </p:sp>
      <p:sp>
        <p:nvSpPr>
          <p:cNvPr id="3" name="Picture Placeholder 2"/>
          <p:cNvSpPr>
            <a:spLocks noGrp="1"/>
          </p:cNvSpPr>
          <p:nvPr>
            <p:ph type="pic" idx="1"/>
          </p:nvPr>
        </p:nvSpPr>
        <p:spPr>
          <a:xfrm>
            <a:off x="1792288" y="612775"/>
            <a:ext cx="5486400" cy="4114800"/>
          </a:xfrm>
        </p:spPr>
        <p:txBody>
          <a:bodyPr/>
          <a:lstStyle>
            <a:lvl1pPr marL="0" indent="0" eaLnBrk="1" latinLnBrk="0" hangingPunct="1">
              <a:buNone/>
              <a:defRPr kumimoji="0" lang="ru-RU" sz="3200"/>
            </a:lvl1pPr>
            <a:lvl2pPr marL="457200" indent="0" eaLnBrk="1" latinLnBrk="0" hangingPunct="1">
              <a:buNone/>
              <a:defRPr kumimoji="0" lang="ru-RU" sz="2800"/>
            </a:lvl2pPr>
            <a:lvl3pPr marL="914400" indent="0" eaLnBrk="1" latinLnBrk="0" hangingPunct="1">
              <a:buNone/>
              <a:defRPr kumimoji="0" lang="ru-RU" sz="2400"/>
            </a:lvl3pPr>
            <a:lvl4pPr marL="1371600" indent="0" eaLnBrk="1" latinLnBrk="0" hangingPunct="1">
              <a:buNone/>
              <a:defRPr kumimoji="0" lang="ru-RU" sz="2000"/>
            </a:lvl4pPr>
            <a:lvl5pPr marL="1828800" indent="0" eaLnBrk="1" latinLnBrk="0" hangingPunct="1">
              <a:buNone/>
              <a:defRPr kumimoji="0" lang="ru-RU" sz="2000"/>
            </a:lvl5pPr>
            <a:lvl6pPr marL="2286000" indent="0" eaLnBrk="1" latinLnBrk="0" hangingPunct="1">
              <a:buNone/>
              <a:defRPr kumimoji="0" lang="ru-RU" sz="2000"/>
            </a:lvl6pPr>
            <a:lvl7pPr marL="2743200" indent="0" eaLnBrk="1" latinLnBrk="0" hangingPunct="1">
              <a:buNone/>
              <a:defRPr kumimoji="0" lang="ru-RU" sz="2000"/>
            </a:lvl7pPr>
            <a:lvl8pPr marL="3200400" indent="0" eaLnBrk="1" latinLnBrk="0" hangingPunct="1">
              <a:buNone/>
              <a:defRPr kumimoji="0" lang="ru-RU" sz="2000"/>
            </a:lvl8pPr>
            <a:lvl9pPr marL="3657600" indent="0" eaLnBrk="1" latinLnBrk="0" hangingPunct="1">
              <a:buNone/>
              <a:defRPr kumimoji="0" lang="ru-RU" sz="2000"/>
            </a:lvl9pPr>
          </a:lstStyle>
          <a:p>
            <a:pPr eaLnBrk="1" latinLnBrk="0" hangingPunct="1"/>
            <a:r>
              <a:rPr lang="ru-RU" smtClean="0"/>
              <a:t>Вставка рисунка</a:t>
            </a:r>
            <a:endParaRPr/>
          </a:p>
        </p:txBody>
      </p:sp>
      <p:sp>
        <p:nvSpPr>
          <p:cNvPr id="4" name="Text Placeholder 3"/>
          <p:cNvSpPr>
            <a:spLocks noGrp="1"/>
          </p:cNvSpPr>
          <p:nvPr>
            <p:ph type="body" sz="half" idx="2"/>
          </p:nvPr>
        </p:nvSpPr>
        <p:spPr>
          <a:xfrm>
            <a:off x="1792288" y="5367338"/>
            <a:ext cx="5486400" cy="804862"/>
          </a:xfrm>
        </p:spPr>
        <p:txBody>
          <a:bodyPr/>
          <a:lstStyle>
            <a:lvl1pPr marL="0" indent="0" eaLnBrk="1" latinLnBrk="0" hangingPunct="1">
              <a:buNone/>
              <a:defRPr kumimoji="0" lang="ru-RU" sz="1400"/>
            </a:lvl1pPr>
            <a:lvl2pPr marL="457200" indent="0" eaLnBrk="1" latinLnBrk="0" hangingPunct="1">
              <a:buNone/>
              <a:defRPr kumimoji="0" lang="ru-RU" sz="1200"/>
            </a:lvl2pPr>
            <a:lvl3pPr marL="914400" indent="0" eaLnBrk="1" latinLnBrk="0" hangingPunct="1">
              <a:buNone/>
              <a:defRPr kumimoji="0" lang="ru-RU" sz="1000"/>
            </a:lvl3pPr>
            <a:lvl4pPr marL="1371600" indent="0" eaLnBrk="1" latinLnBrk="0" hangingPunct="1">
              <a:buNone/>
              <a:defRPr kumimoji="0" lang="ru-RU" sz="900"/>
            </a:lvl4pPr>
            <a:lvl5pPr marL="1828800" indent="0" eaLnBrk="1" latinLnBrk="0" hangingPunct="1">
              <a:buNone/>
              <a:defRPr kumimoji="0" lang="ru-RU" sz="900"/>
            </a:lvl5pPr>
            <a:lvl6pPr marL="2286000" indent="0" eaLnBrk="1" latinLnBrk="0" hangingPunct="1">
              <a:buNone/>
              <a:defRPr kumimoji="0" lang="ru-RU" sz="900"/>
            </a:lvl6pPr>
            <a:lvl7pPr marL="2743200" indent="0" eaLnBrk="1" latinLnBrk="0" hangingPunct="1">
              <a:buNone/>
              <a:defRPr kumimoji="0" lang="ru-RU" sz="900"/>
            </a:lvl7pPr>
            <a:lvl8pPr marL="3200400" indent="0" eaLnBrk="1" latinLnBrk="0" hangingPunct="1">
              <a:buNone/>
              <a:defRPr kumimoji="0" lang="ru-RU" sz="900"/>
            </a:lvl8pPr>
            <a:lvl9pPr marL="3657600" indent="0" eaLnBrk="1" latinLnBrk="0" hangingPunct="1">
              <a:buNone/>
              <a:defRPr kumimoji="0" lang="ru-RU" sz="900"/>
            </a:lvl9pPr>
          </a:lstStyle>
          <a:p>
            <a:pPr lvl="0" eaLnBrk="1" latinLnBrk="0" hangingPunct="1"/>
            <a:r>
              <a:rPr lang="ru-RU" smtClean="0"/>
              <a:t>Образец текста</a:t>
            </a:r>
          </a:p>
        </p:txBody>
      </p:sp>
      <p:sp>
        <p:nvSpPr>
          <p:cNvPr id="5" name="Date Placeholder 4"/>
          <p:cNvSpPr>
            <a:spLocks noGrp="1"/>
          </p:cNvSpPr>
          <p:nvPr>
            <p:ph type="dt" sz="half" idx="10"/>
          </p:nvPr>
        </p:nvSpPr>
        <p:spPr/>
        <p:txBody>
          <a:bodyPr/>
          <a:lstStyle/>
          <a:p>
            <a:fld id="{757B281C-5159-4971-8228-52B9A72E9ED2}" type="datetimeFigureOut">
              <a:pPr/>
              <a:t>29.11.2022</a:t>
            </a:fld>
            <a:endParaRPr kumimoji="0" lang="ru-RU"/>
          </a:p>
        </p:txBody>
      </p:sp>
      <p:sp>
        <p:nvSpPr>
          <p:cNvPr id="6" name="Footer Placeholder 5"/>
          <p:cNvSpPr>
            <a:spLocks noGrp="1"/>
          </p:cNvSpPr>
          <p:nvPr>
            <p:ph type="ftr" sz="quarter" idx="11"/>
          </p:nvPr>
        </p:nvSpPr>
        <p:spPr/>
        <p:txBody>
          <a:bodyPr/>
          <a:lstStyle/>
          <a:p>
            <a:endParaRPr kumimoji="0" lang="ru-RU"/>
          </a:p>
        </p:txBody>
      </p:sp>
      <p:sp>
        <p:nvSpPr>
          <p:cNvPr id="7" name="Slide Number Placeholder 6"/>
          <p:cNvSpPr>
            <a:spLocks noGrp="1"/>
          </p:cNvSpPr>
          <p:nvPr>
            <p:ph type="sldNum" sz="quarter" idx="12"/>
          </p:nvPr>
        </p:nvSpPr>
        <p:spPr/>
        <p:txBody>
          <a:bodyPr/>
          <a:lstStyle/>
          <a:p>
            <a:fld id="{33D6E5A2-EC83-451F-A719-9AC1370DD5CF}" type="slidenum">
              <a:pPr/>
              <a:t>‹#›</a:t>
            </a:fld>
            <a:endParaRPr kumimoji="0" lang="ru-RU"/>
          </a:p>
        </p:txBody>
      </p:sp>
    </p:spTree>
  </p:cSld>
  <p:clrMapOvr>
    <a:masterClrMapping/>
  </p:clrMapOvr>
  <p:transition spd="slow">
    <p:wipe dir="d"/>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latinLnBrk="0" hangingPunct="1"/>
            <a:r>
              <a:rPr lang="ru-RU" smtClean="0"/>
              <a:t>Образец заголовка</a:t>
            </a:r>
            <a:endParaRPr/>
          </a:p>
        </p:txBody>
      </p:sp>
      <p:sp>
        <p:nvSpPr>
          <p:cNvPr id="3" name="Vertical Text Placeholder 2"/>
          <p:cNvSpPr>
            <a:spLocks noGrp="1"/>
          </p:cNvSpPr>
          <p:nvPr>
            <p:ph type="body" orient="vert" idx="1"/>
          </p:nvPr>
        </p:nvSpPr>
        <p:spPr/>
        <p:txBody>
          <a:bodyPr vert="eaVert"/>
          <a:lstStyle/>
          <a:p>
            <a:pPr lvl="0" eaLnBrk="1" latinLnBrk="0" hangingPunct="1"/>
            <a:r>
              <a:rPr lang="ru-RU" smtClean="0"/>
              <a:t>Образец текста</a:t>
            </a:r>
          </a:p>
          <a:p>
            <a:pPr lvl="1" eaLnBrk="1" latinLnBrk="0" hangingPunct="1"/>
            <a:r>
              <a:rPr lang="ru-RU" smtClean="0"/>
              <a:t>Второй уровень</a:t>
            </a:r>
          </a:p>
          <a:p>
            <a:pPr lvl="2" eaLnBrk="1" latinLnBrk="0" hangingPunct="1"/>
            <a:r>
              <a:rPr lang="ru-RU" smtClean="0"/>
              <a:t>Третий уровень</a:t>
            </a:r>
          </a:p>
          <a:p>
            <a:pPr lvl="3" eaLnBrk="1" latinLnBrk="0" hangingPunct="1"/>
            <a:r>
              <a:rPr lang="ru-RU" smtClean="0"/>
              <a:t>Четвертый уровень</a:t>
            </a:r>
          </a:p>
          <a:p>
            <a:pPr lvl="4" eaLnBrk="1" latinLnBrk="0" hangingPunct="1"/>
            <a:r>
              <a:rPr lang="ru-RU" smtClean="0"/>
              <a:t>Пятый уровень</a:t>
            </a:r>
            <a:endParaRPr/>
          </a:p>
        </p:txBody>
      </p:sp>
      <p:sp>
        <p:nvSpPr>
          <p:cNvPr id="4" name="Date Placeholder 3"/>
          <p:cNvSpPr>
            <a:spLocks noGrp="1"/>
          </p:cNvSpPr>
          <p:nvPr>
            <p:ph type="dt" sz="half" idx="10"/>
          </p:nvPr>
        </p:nvSpPr>
        <p:spPr/>
        <p:txBody>
          <a:bodyPr/>
          <a:lstStyle/>
          <a:p>
            <a:fld id="{757B281C-5159-4971-8228-52B9A72E9ED2}" type="datetimeFigureOut">
              <a:pPr/>
              <a:t>29.11.2022</a:t>
            </a:fld>
            <a:endParaRPr kumimoji="0" lang="ru-RU"/>
          </a:p>
        </p:txBody>
      </p:sp>
      <p:sp>
        <p:nvSpPr>
          <p:cNvPr id="5" name="Footer Placeholder 4"/>
          <p:cNvSpPr>
            <a:spLocks noGrp="1"/>
          </p:cNvSpPr>
          <p:nvPr>
            <p:ph type="ftr" sz="quarter" idx="11"/>
          </p:nvPr>
        </p:nvSpPr>
        <p:spPr/>
        <p:txBody>
          <a:bodyPr/>
          <a:lstStyle/>
          <a:p>
            <a:endParaRPr kumimoji="0" lang="ru-RU"/>
          </a:p>
        </p:txBody>
      </p:sp>
      <p:sp>
        <p:nvSpPr>
          <p:cNvPr id="6" name="Slide Number Placeholder 5"/>
          <p:cNvSpPr>
            <a:spLocks noGrp="1"/>
          </p:cNvSpPr>
          <p:nvPr>
            <p:ph type="sldNum" sz="quarter" idx="12"/>
          </p:nvPr>
        </p:nvSpPr>
        <p:spPr/>
        <p:txBody>
          <a:bodyPr/>
          <a:lstStyle/>
          <a:p>
            <a:fld id="{33D6E5A2-EC83-451F-A719-9AC1370DD5CF}" type="slidenum">
              <a:pPr/>
              <a:t>‹#›</a:t>
            </a:fld>
            <a:endParaRPr kumimoji="0" lang="ru-RU"/>
          </a:p>
        </p:txBody>
      </p:sp>
    </p:spTree>
  </p:cSld>
  <p:clrMapOvr>
    <a:masterClrMapping/>
  </p:clrMapOvr>
  <p:transition spd="slow">
    <p:wipe dir="d"/>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81800" y="274638"/>
            <a:ext cx="2057400" cy="5851525"/>
          </a:xfrm>
        </p:spPr>
        <p:txBody>
          <a:bodyPr vert="eaVert"/>
          <a:lstStyle/>
          <a:p>
            <a:pPr eaLnBrk="1" latinLnBrk="0" hangingPunct="1"/>
            <a:r>
              <a:rPr lang="ru-RU" smtClean="0"/>
              <a:t>Образец заголовка</a:t>
            </a:r>
            <a:endParaRPr/>
          </a:p>
        </p:txBody>
      </p:sp>
      <p:sp>
        <p:nvSpPr>
          <p:cNvPr id="3" name="Vertical Text Placeholder 2"/>
          <p:cNvSpPr>
            <a:spLocks noGrp="1"/>
          </p:cNvSpPr>
          <p:nvPr>
            <p:ph type="body" orient="vert" idx="1"/>
          </p:nvPr>
        </p:nvSpPr>
        <p:spPr>
          <a:xfrm>
            <a:off x="762000" y="274638"/>
            <a:ext cx="5867400" cy="5851525"/>
          </a:xfrm>
        </p:spPr>
        <p:txBody>
          <a:bodyPr vert="eaVert"/>
          <a:lstStyle/>
          <a:p>
            <a:pPr lvl="0" eaLnBrk="1" latinLnBrk="0" hangingPunct="1"/>
            <a:r>
              <a:rPr lang="ru-RU" smtClean="0"/>
              <a:t>Образец текста</a:t>
            </a:r>
          </a:p>
          <a:p>
            <a:pPr lvl="1" eaLnBrk="1" latinLnBrk="0" hangingPunct="1"/>
            <a:r>
              <a:rPr lang="ru-RU" smtClean="0"/>
              <a:t>Второй уровень</a:t>
            </a:r>
          </a:p>
          <a:p>
            <a:pPr lvl="2" eaLnBrk="1" latinLnBrk="0" hangingPunct="1"/>
            <a:r>
              <a:rPr lang="ru-RU" smtClean="0"/>
              <a:t>Третий уровень</a:t>
            </a:r>
          </a:p>
          <a:p>
            <a:pPr lvl="3" eaLnBrk="1" latinLnBrk="0" hangingPunct="1"/>
            <a:r>
              <a:rPr lang="ru-RU" smtClean="0"/>
              <a:t>Четвертый уровень</a:t>
            </a:r>
          </a:p>
          <a:p>
            <a:pPr lvl="4" eaLnBrk="1" latinLnBrk="0" hangingPunct="1"/>
            <a:r>
              <a:rPr lang="ru-RU" smtClean="0"/>
              <a:t>Пятый уровень</a:t>
            </a:r>
            <a:endParaRPr/>
          </a:p>
        </p:txBody>
      </p:sp>
      <p:sp>
        <p:nvSpPr>
          <p:cNvPr id="4" name="Date Placeholder 3"/>
          <p:cNvSpPr>
            <a:spLocks noGrp="1"/>
          </p:cNvSpPr>
          <p:nvPr>
            <p:ph type="dt" sz="half" idx="10"/>
          </p:nvPr>
        </p:nvSpPr>
        <p:spPr/>
        <p:txBody>
          <a:bodyPr/>
          <a:lstStyle/>
          <a:p>
            <a:fld id="{757B281C-5159-4971-8228-52B9A72E9ED2}" type="datetimeFigureOut">
              <a:pPr/>
              <a:t>29.11.2022</a:t>
            </a:fld>
            <a:endParaRPr kumimoji="0" lang="ru-RU"/>
          </a:p>
        </p:txBody>
      </p:sp>
      <p:sp>
        <p:nvSpPr>
          <p:cNvPr id="5" name="Footer Placeholder 4"/>
          <p:cNvSpPr>
            <a:spLocks noGrp="1"/>
          </p:cNvSpPr>
          <p:nvPr>
            <p:ph type="ftr" sz="quarter" idx="11"/>
          </p:nvPr>
        </p:nvSpPr>
        <p:spPr/>
        <p:txBody>
          <a:bodyPr/>
          <a:lstStyle/>
          <a:p>
            <a:endParaRPr kumimoji="0" lang="ru-RU"/>
          </a:p>
        </p:txBody>
      </p:sp>
      <p:sp>
        <p:nvSpPr>
          <p:cNvPr id="6" name="Slide Number Placeholder 5"/>
          <p:cNvSpPr>
            <a:spLocks noGrp="1"/>
          </p:cNvSpPr>
          <p:nvPr>
            <p:ph type="sldNum" sz="quarter" idx="12"/>
          </p:nvPr>
        </p:nvSpPr>
        <p:spPr/>
        <p:txBody>
          <a:bodyPr/>
          <a:lstStyle/>
          <a:p>
            <a:fld id="{33D6E5A2-EC83-451F-A719-9AC1370DD5CF}" type="slidenum">
              <a:pPr/>
              <a:t>‹#›</a:t>
            </a:fld>
            <a:endParaRPr kumimoji="0" lang="ru-RU"/>
          </a:p>
        </p:txBody>
      </p:sp>
    </p:spTree>
  </p:cSld>
  <p:clrMapOvr>
    <a:masterClrMapping/>
  </p:clrMapOvr>
  <p:transition spd="slow">
    <p:wipe dir="d"/>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14" cstate="email">
            <a:extLst>
              <a:ext uri="{28A0092B-C50C-407E-A947-70E740481C1C}">
                <a14:useLocalDpi xmlns:a14="http://schemas.microsoft.com/office/drawing/2010/main"/>
              </a:ext>
            </a:extLst>
          </a:blip>
          <a:srcRect/>
          <a:stretch/>
        </p:blipFill>
        <p:spPr>
          <a:xfrm>
            <a:off x="43543" y="0"/>
            <a:ext cx="9100457" cy="6879771"/>
          </a:xfrm>
          <a:prstGeom prst="rect">
            <a:avLst/>
          </a:prstGeom>
        </p:spPr>
      </p:pic>
      <p:sp>
        <p:nvSpPr>
          <p:cNvPr id="2" name="Title Placeholder 1"/>
          <p:cNvSpPr>
            <a:spLocks noGrp="1"/>
          </p:cNvSpPr>
          <p:nvPr>
            <p:ph type="title"/>
          </p:nvPr>
        </p:nvSpPr>
        <p:spPr>
          <a:xfrm>
            <a:off x="762000" y="274638"/>
            <a:ext cx="8077200" cy="1143000"/>
          </a:xfrm>
          <a:prstGeom prst="rect">
            <a:avLst/>
          </a:prstGeom>
        </p:spPr>
        <p:txBody>
          <a:bodyPr vert="horz" lIns="91440" tIns="45720" rIns="91440" bIns="45720" rtlCol="0" anchor="ctr">
            <a:normAutofit/>
          </a:bodyPr>
          <a:lstStyle/>
          <a:p>
            <a:pPr eaLnBrk="1" latinLnBrk="0" hangingPunct="1"/>
            <a:r>
              <a:rPr kumimoji="0" lang="ru-RU" smtClean="0"/>
              <a:t>Образец заголовка</a:t>
            </a:r>
            <a:endParaRPr kumimoji="0" lang="en-US" smtClean="0"/>
          </a:p>
        </p:txBody>
      </p:sp>
      <p:sp>
        <p:nvSpPr>
          <p:cNvPr id="3" name="Text Placeholder 2"/>
          <p:cNvSpPr>
            <a:spLocks noGrp="1"/>
          </p:cNvSpPr>
          <p:nvPr>
            <p:ph type="body" idx="1"/>
          </p:nvPr>
        </p:nvSpPr>
        <p:spPr>
          <a:xfrm>
            <a:off x="762000" y="1600200"/>
            <a:ext cx="8077200" cy="4525963"/>
          </a:xfrm>
          <a:prstGeom prst="rect">
            <a:avLst/>
          </a:prstGeom>
        </p:spPr>
        <p:txBody>
          <a:bodyPr vert="horz" lIns="91440" tIns="45720" rIns="91440" bIns="45720" rtlCol="0">
            <a:normAutofit/>
          </a:bodyPr>
          <a:lstStyle/>
          <a:p>
            <a:pPr lvl="0" eaLnBrk="1" latinLnBrk="0" hangingPunct="1"/>
            <a:r>
              <a:rPr kumimoji="0" lang="ru-RU" smtClean="0"/>
              <a:t>Образец текста</a:t>
            </a:r>
          </a:p>
          <a:p>
            <a:pPr lvl="1" eaLnBrk="1" latinLnBrk="0" hangingPunct="1"/>
            <a:r>
              <a:rPr kumimoji="0" lang="ru-RU" smtClean="0"/>
              <a:t>Второй уровень</a:t>
            </a:r>
          </a:p>
          <a:p>
            <a:pPr lvl="2" eaLnBrk="1" latinLnBrk="0" hangingPunct="1"/>
            <a:r>
              <a:rPr kumimoji="0" lang="ru-RU" smtClean="0"/>
              <a:t>Третий уровень</a:t>
            </a:r>
          </a:p>
          <a:p>
            <a:pPr lvl="3" eaLnBrk="1" latinLnBrk="0" hangingPunct="1"/>
            <a:r>
              <a:rPr kumimoji="0" lang="ru-RU" smtClean="0"/>
              <a:t>Четвертый уровень</a:t>
            </a:r>
          </a:p>
          <a:p>
            <a:pPr lvl="4" eaLnBrk="1" latinLnBrk="0" hangingPunct="1"/>
            <a:r>
              <a:rPr kumimoji="0" lang="ru-RU" smtClean="0"/>
              <a:t>Пятый уровень</a:t>
            </a:r>
            <a:endParaRPr kumimoji="0" lang="en-US"/>
          </a:p>
        </p:txBody>
      </p:sp>
      <p:sp>
        <p:nvSpPr>
          <p:cNvPr id="4" name="Date Placeholder 3"/>
          <p:cNvSpPr>
            <a:spLocks noGrp="1"/>
          </p:cNvSpPr>
          <p:nvPr>
            <p:ph type="dt" sz="half" idx="2"/>
          </p:nvPr>
        </p:nvSpPr>
        <p:spPr>
          <a:xfrm>
            <a:off x="762000" y="6356350"/>
            <a:ext cx="2133600" cy="365125"/>
          </a:xfrm>
          <a:prstGeom prst="rect">
            <a:avLst/>
          </a:prstGeom>
        </p:spPr>
        <p:txBody>
          <a:bodyPr vert="horz" lIns="91440" tIns="45720" rIns="91440" bIns="45720" rtlCol="0" anchor="ctr"/>
          <a:lstStyle>
            <a:lvl1pPr algn="l" eaLnBrk="1" latinLnBrk="0" hangingPunct="1">
              <a:defRPr kumimoji="0" lang="ru-RU" sz="1200">
                <a:solidFill>
                  <a:schemeClr val="tx1">
                    <a:tint val="75000"/>
                  </a:schemeClr>
                </a:solidFill>
              </a:defRPr>
            </a:lvl1pPr>
          </a:lstStyle>
          <a:p>
            <a:fld id="{757B281C-5159-4971-8228-52B9A72E9ED2}" type="datetimeFigureOut">
              <a:pPr/>
              <a:t>29.11.2022</a:t>
            </a:fld>
            <a:endParaRPr kumimoji="0" lang="ru-RU"/>
          </a:p>
        </p:txBody>
      </p:sp>
      <p:sp>
        <p:nvSpPr>
          <p:cNvPr id="5" name="Footer Placeholder 4"/>
          <p:cNvSpPr>
            <a:spLocks noGrp="1"/>
          </p:cNvSpPr>
          <p:nvPr>
            <p:ph type="ftr" sz="quarter" idx="3"/>
          </p:nvPr>
        </p:nvSpPr>
        <p:spPr>
          <a:xfrm>
            <a:off x="3352800" y="6356350"/>
            <a:ext cx="2895600" cy="365125"/>
          </a:xfrm>
          <a:prstGeom prst="rect">
            <a:avLst/>
          </a:prstGeom>
        </p:spPr>
        <p:txBody>
          <a:bodyPr vert="horz" lIns="91440" tIns="45720" rIns="91440" bIns="45720" rtlCol="0" anchor="ctr"/>
          <a:lstStyle>
            <a:lvl1pPr algn="ctr" eaLnBrk="1" latinLnBrk="0" hangingPunct="1">
              <a:defRPr kumimoji="0" lang="ru-RU" sz="1200">
                <a:solidFill>
                  <a:schemeClr val="tx1">
                    <a:tint val="75000"/>
                  </a:schemeClr>
                </a:solidFill>
              </a:defRPr>
            </a:lvl1pPr>
          </a:lstStyle>
          <a:p>
            <a:endParaRPr kumimoji="0" lang="ru-RU"/>
          </a:p>
        </p:txBody>
      </p:sp>
      <p:sp>
        <p:nvSpPr>
          <p:cNvPr id="6" name="Slide Number Placeholder 5"/>
          <p:cNvSpPr>
            <a:spLocks noGrp="1"/>
          </p:cNvSpPr>
          <p:nvPr>
            <p:ph type="sldNum" sz="quarter" idx="4"/>
          </p:nvPr>
        </p:nvSpPr>
        <p:spPr>
          <a:xfrm>
            <a:off x="6705600" y="6356350"/>
            <a:ext cx="2133600" cy="365125"/>
          </a:xfrm>
          <a:prstGeom prst="rect">
            <a:avLst/>
          </a:prstGeom>
        </p:spPr>
        <p:txBody>
          <a:bodyPr vert="horz" lIns="91440" tIns="45720" rIns="91440" bIns="45720" rtlCol="0" anchor="ctr"/>
          <a:lstStyle>
            <a:lvl1pPr algn="r" eaLnBrk="1" latinLnBrk="0" hangingPunct="1">
              <a:defRPr kumimoji="0" lang="ru-RU" sz="1200">
                <a:solidFill>
                  <a:schemeClr val="tx1">
                    <a:tint val="75000"/>
                  </a:schemeClr>
                </a:solidFill>
              </a:defRPr>
            </a:lvl1pPr>
          </a:lstStyle>
          <a:p>
            <a:fld id="{33D6E5A2-EC83-451F-A719-9AC1370DD5CF}" type="slidenum">
              <a:pPr/>
              <a:t>‹#›</a:t>
            </a:fld>
            <a:endParaRPr kumimoji="0" lang="ru-RU"/>
          </a:p>
        </p:txBody>
      </p:sp>
      <p:pic>
        <p:nvPicPr>
          <p:cNvPr id="8" name="Picture 7"/>
          <p:cNvPicPr>
            <a:picLocks noChangeAspect="1"/>
          </p:cNvPicPr>
          <p:nvPr/>
        </p:nvPicPr>
        <p:blipFill rotWithShape="1">
          <a:blip r:embed="rId15" cstate="email">
            <a:extLst>
              <a:ext uri="{28A0092B-C50C-407E-A947-70E740481C1C}">
                <a14:useLocalDpi xmlns:a14="http://schemas.microsoft.com/office/drawing/2010/main"/>
              </a:ext>
            </a:extLst>
          </a:blip>
          <a:srcRect/>
          <a:stretch/>
        </p:blipFill>
        <p:spPr>
          <a:xfrm>
            <a:off x="-152400" y="-109183"/>
            <a:ext cx="818707" cy="7083189"/>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1" r:id="rId2"/>
    <p:sldLayoutId id="2147483650" r:id="rId3"/>
    <p:sldLayoutId id="2147483652" r:id="rId4"/>
    <p:sldLayoutId id="2147483653" r:id="rId5"/>
    <p:sldLayoutId id="2147483656" r:id="rId6"/>
    <p:sldLayoutId id="2147483657" r:id="rId7"/>
    <p:sldLayoutId id="2147483658" r:id="rId8"/>
    <p:sldLayoutId id="2147483659" r:id="rId9"/>
    <p:sldLayoutId id="2147483654" r:id="rId10"/>
    <p:sldLayoutId id="2147483655" r:id="rId11"/>
    <p:sldLayoutId id="2147483663" r:id="rId12"/>
  </p:sldLayoutIdLst>
  <p:transition spd="slow">
    <p:wipe dir="d"/>
  </p:transition>
  <p:timing>
    <p:tnLst>
      <p:par>
        <p:cTn id="1" dur="indefinite" restart="never" nodeType="tmRoot"/>
      </p:par>
    </p:tnLst>
  </p:timing>
  <p:txStyles>
    <p:titleStyle>
      <a:lvl1pPr algn="l" defTabSz="914400" rtl="0" eaLnBrk="1" latinLnBrk="0" hangingPunct="1">
        <a:spcBef>
          <a:spcPct val="0"/>
        </a:spcBef>
        <a:buNone/>
        <a:defRPr kumimoji="0" lang="ru-RU"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kumimoji="0" lang="ru-RU"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0" lang="ru-RU" sz="2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0" lang="ru-RU" sz="20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0" lang="ru-RU"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0" lang="ru-RU"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0" lang="ru-RU"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0" lang="ru-RU"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0" lang="ru-RU"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0" lang="ru-RU" sz="2000" kern="1200">
          <a:solidFill>
            <a:schemeClr val="tx1"/>
          </a:solidFill>
          <a:latin typeface="+mn-lt"/>
          <a:ea typeface="+mn-ea"/>
          <a:cs typeface="+mn-cs"/>
        </a:defRPr>
      </a:lvl9pPr>
    </p:bodyStyle>
    <p:otherStyle>
      <a:defPPr>
        <a:defRPr kumimoji="0" lang="ru-RU"/>
      </a:defPPr>
      <a:lvl1pPr marL="0" algn="l" defTabSz="914400" rtl="0" eaLnBrk="1" latinLnBrk="0" hangingPunct="1">
        <a:defRPr kumimoji="0" lang="ru-RU" sz="1800" kern="1200">
          <a:solidFill>
            <a:schemeClr val="tx1"/>
          </a:solidFill>
          <a:latin typeface="+mn-lt"/>
          <a:ea typeface="+mn-ea"/>
          <a:cs typeface="+mn-cs"/>
        </a:defRPr>
      </a:lvl1pPr>
      <a:lvl2pPr marL="457200" algn="l" defTabSz="914400" rtl="0" eaLnBrk="1" latinLnBrk="0" hangingPunct="1">
        <a:defRPr kumimoji="0" lang="ru-RU" sz="1800" kern="1200">
          <a:solidFill>
            <a:schemeClr val="tx1"/>
          </a:solidFill>
          <a:latin typeface="+mn-lt"/>
          <a:ea typeface="+mn-ea"/>
          <a:cs typeface="+mn-cs"/>
        </a:defRPr>
      </a:lvl2pPr>
      <a:lvl3pPr marL="914400" algn="l" defTabSz="914400" rtl="0" eaLnBrk="1" latinLnBrk="0" hangingPunct="1">
        <a:defRPr kumimoji="0" lang="ru-RU" sz="1800" kern="1200">
          <a:solidFill>
            <a:schemeClr val="tx1"/>
          </a:solidFill>
          <a:latin typeface="+mn-lt"/>
          <a:ea typeface="+mn-ea"/>
          <a:cs typeface="+mn-cs"/>
        </a:defRPr>
      </a:lvl3pPr>
      <a:lvl4pPr marL="1371600" algn="l" defTabSz="914400" rtl="0" eaLnBrk="1" latinLnBrk="0" hangingPunct="1">
        <a:defRPr kumimoji="0" lang="ru-RU" sz="1800" kern="1200">
          <a:solidFill>
            <a:schemeClr val="tx1"/>
          </a:solidFill>
          <a:latin typeface="+mn-lt"/>
          <a:ea typeface="+mn-ea"/>
          <a:cs typeface="+mn-cs"/>
        </a:defRPr>
      </a:lvl4pPr>
      <a:lvl5pPr marL="1828800" algn="l" defTabSz="914400" rtl="0" eaLnBrk="1" latinLnBrk="0" hangingPunct="1">
        <a:defRPr kumimoji="0" lang="ru-RU" sz="1800" kern="1200">
          <a:solidFill>
            <a:schemeClr val="tx1"/>
          </a:solidFill>
          <a:latin typeface="+mn-lt"/>
          <a:ea typeface="+mn-ea"/>
          <a:cs typeface="+mn-cs"/>
        </a:defRPr>
      </a:lvl5pPr>
      <a:lvl6pPr marL="2286000" algn="l" defTabSz="914400" rtl="0" eaLnBrk="1" latinLnBrk="0" hangingPunct="1">
        <a:defRPr kumimoji="0" lang="ru-RU" sz="1800" kern="1200">
          <a:solidFill>
            <a:schemeClr val="tx1"/>
          </a:solidFill>
          <a:latin typeface="+mn-lt"/>
          <a:ea typeface="+mn-ea"/>
          <a:cs typeface="+mn-cs"/>
        </a:defRPr>
      </a:lvl6pPr>
      <a:lvl7pPr marL="2743200" algn="l" defTabSz="914400" rtl="0" eaLnBrk="1" latinLnBrk="0" hangingPunct="1">
        <a:defRPr kumimoji="0" lang="ru-RU" sz="1800" kern="1200">
          <a:solidFill>
            <a:schemeClr val="tx1"/>
          </a:solidFill>
          <a:latin typeface="+mn-lt"/>
          <a:ea typeface="+mn-ea"/>
          <a:cs typeface="+mn-cs"/>
        </a:defRPr>
      </a:lvl7pPr>
      <a:lvl8pPr marL="3200400" algn="l" defTabSz="914400" rtl="0" eaLnBrk="1" latinLnBrk="0" hangingPunct="1">
        <a:defRPr kumimoji="0" lang="ru-RU" sz="1800" kern="1200">
          <a:solidFill>
            <a:schemeClr val="tx1"/>
          </a:solidFill>
          <a:latin typeface="+mn-lt"/>
          <a:ea typeface="+mn-ea"/>
          <a:cs typeface="+mn-cs"/>
        </a:defRPr>
      </a:lvl8pPr>
      <a:lvl9pPr marL="3657600" algn="l" defTabSz="914400" rtl="0" eaLnBrk="1" latinLnBrk="0" hangingPunct="1">
        <a:defRPr kumimoji="0" lang="ru-RU"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20.xml"/><Relationship Id="rId1" Type="http://schemas.openxmlformats.org/officeDocument/2006/relationships/tags" Target="../tags/tag19.xml"/><Relationship Id="rId5" Type="http://schemas.openxmlformats.org/officeDocument/2006/relationships/image" Target="../media/image16.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8" Type="http://schemas.openxmlformats.org/officeDocument/2006/relationships/hyperlink" Target="https://st.in.ua/product/adapter-roline-roline-rj45-crossover-adapter-utp-red-21-17-3076/" TargetMode="External"/><Relationship Id="rId3" Type="http://schemas.openxmlformats.org/officeDocument/2006/relationships/notesSlide" Target="../notesSlides/notesSlide11.xml"/><Relationship Id="rId7" Type="http://schemas.openxmlformats.org/officeDocument/2006/relationships/hyperlink" Target="https://st.in.ua/product/adapter-cisco-console-cable-6ft-with-rj45-and-db9f-cab-1700-con/" TargetMode="External"/><Relationship Id="rId2" Type="http://schemas.openxmlformats.org/officeDocument/2006/relationships/slideLayout" Target="../slideLayouts/slideLayout4.xml"/><Relationship Id="rId1" Type="http://schemas.openxmlformats.org/officeDocument/2006/relationships/tags" Target="../tags/tag21.xml"/><Relationship Id="rId6" Type="http://schemas.openxmlformats.org/officeDocument/2006/relationships/hyperlink" Target="https://st.in.ua/product/adapter-cisco-dce-dte-wic-2t-to-wic-2t-back-back-cable-1-meter-cab-ss-2626x/" TargetMode="External"/><Relationship Id="rId5" Type="http://schemas.openxmlformats.org/officeDocument/2006/relationships/hyperlink" Target="https://st.in.ua/product/modul-cisco-2-port-serial-wan-interface-card-spare-wic-2t/" TargetMode="External"/><Relationship Id="rId4" Type="http://schemas.openxmlformats.org/officeDocument/2006/relationships/hyperlink" Target="https://st.in.ua/product/marshrutizator-cisco-1841-integrated-services-router-1841-cisco1841/" TargetMode="External"/><Relationship Id="rId9" Type="http://schemas.openxmlformats.org/officeDocument/2006/relationships/hyperlink" Target="https://st.in.ua/product/kabel-amp-cat-6-u-utp-patch-cord-lszh-grey-2-m-0-1711093-2/" TargetMode="Externa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23.xml"/><Relationship Id="rId1" Type="http://schemas.openxmlformats.org/officeDocument/2006/relationships/tags" Target="../tags/tag22.xml"/><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4.xml"/><Relationship Id="rId1" Type="http://schemas.openxmlformats.org/officeDocument/2006/relationships/tags" Target="../tags/tag24.xml"/></Relationships>
</file>

<file path=ppt/slides/_rels/slide14.xml.rels><?xml version="1.0" encoding="UTF-8" standalone="yes"?>
<Relationships xmlns="http://schemas.openxmlformats.org/package/2006/relationships"><Relationship Id="rId3" Type="http://schemas.openxmlformats.org/officeDocument/2006/relationships/tags" Target="../tags/tag27.xml"/><Relationship Id="rId2" Type="http://schemas.openxmlformats.org/officeDocument/2006/relationships/tags" Target="../tags/tag26.xml"/><Relationship Id="rId1" Type="http://schemas.openxmlformats.org/officeDocument/2006/relationships/tags" Target="../tags/tag25.xml"/><Relationship Id="rId5" Type="http://schemas.openxmlformats.org/officeDocument/2006/relationships/notesSlide" Target="../notesSlides/notesSlide14.xml"/><Relationship Id="rId4"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29.xml"/><Relationship Id="rId1" Type="http://schemas.openxmlformats.org/officeDocument/2006/relationships/tags" Target="../tags/tag28.xml"/><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31.xml"/><Relationship Id="rId1" Type="http://schemas.openxmlformats.org/officeDocument/2006/relationships/tags" Target="../tags/tag30.xml"/><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tags" Target="../tags/tag34.xml"/><Relationship Id="rId2" Type="http://schemas.openxmlformats.org/officeDocument/2006/relationships/tags" Target="../tags/tag33.xml"/><Relationship Id="rId1" Type="http://schemas.openxmlformats.org/officeDocument/2006/relationships/tags" Target="../tags/tag32.xml"/><Relationship Id="rId5" Type="http://schemas.openxmlformats.org/officeDocument/2006/relationships/notesSlide" Target="../notesSlides/notesSlide17.xml"/><Relationship Id="rId4"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tags" Target="../tags/tag37.xml"/><Relationship Id="rId7" Type="http://schemas.openxmlformats.org/officeDocument/2006/relationships/image" Target="../media/image17.png"/><Relationship Id="rId2" Type="http://schemas.openxmlformats.org/officeDocument/2006/relationships/tags" Target="../tags/tag36.xml"/><Relationship Id="rId1" Type="http://schemas.openxmlformats.org/officeDocument/2006/relationships/tags" Target="../tags/tag35.xml"/><Relationship Id="rId6" Type="http://schemas.openxmlformats.org/officeDocument/2006/relationships/hyperlink" Target="https://www.ciscopress.com/articles/article.asp?p=2999383&amp;seqNum=4" TargetMode="External"/><Relationship Id="rId5" Type="http://schemas.openxmlformats.org/officeDocument/2006/relationships/notesSlide" Target="../notesSlides/notesSlide18.xml"/><Relationship Id="rId4"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39.xml"/><Relationship Id="rId1" Type="http://schemas.openxmlformats.org/officeDocument/2006/relationships/tags" Target="../tags/tag38.xml"/><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0.xml"/><Relationship Id="rId1" Type="http://schemas.openxmlformats.org/officeDocument/2006/relationships/tags" Target="../tags/tag4.xml"/><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41.xml"/><Relationship Id="rId1" Type="http://schemas.openxmlformats.org/officeDocument/2006/relationships/tags" Target="../tags/tag40.xml"/><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43.xml"/><Relationship Id="rId1" Type="http://schemas.openxmlformats.org/officeDocument/2006/relationships/tags" Target="../tags/tag42.xml"/><Relationship Id="rId4"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tags" Target="../tags/tag46.xml"/><Relationship Id="rId2" Type="http://schemas.openxmlformats.org/officeDocument/2006/relationships/tags" Target="../tags/tag45.xml"/><Relationship Id="rId1" Type="http://schemas.openxmlformats.org/officeDocument/2006/relationships/tags" Target="../tags/tag44.xml"/><Relationship Id="rId5" Type="http://schemas.openxmlformats.org/officeDocument/2006/relationships/notesSlide" Target="../notesSlides/notesSlide22.xml"/><Relationship Id="rId4"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48.xml"/><Relationship Id="rId1" Type="http://schemas.openxmlformats.org/officeDocument/2006/relationships/tags" Target="../tags/tag47.xml"/><Relationship Id="rId4"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50.xml"/><Relationship Id="rId1" Type="http://schemas.openxmlformats.org/officeDocument/2006/relationships/tags" Target="../tags/tag49.xml"/><Relationship Id="rId4"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52.xml"/><Relationship Id="rId1" Type="http://schemas.openxmlformats.org/officeDocument/2006/relationships/tags" Target="../tags/tag51.xml"/><Relationship Id="rId4"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54.xml"/><Relationship Id="rId1" Type="http://schemas.openxmlformats.org/officeDocument/2006/relationships/tags" Target="../tags/tag53.xml"/><Relationship Id="rId4"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56.xml"/><Relationship Id="rId1" Type="http://schemas.openxmlformats.org/officeDocument/2006/relationships/tags" Target="../tags/tag55.xml"/><Relationship Id="rId5" Type="http://schemas.openxmlformats.org/officeDocument/2006/relationships/image" Target="../media/image18.png"/><Relationship Id="rId4"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3" Type="http://schemas.openxmlformats.org/officeDocument/2006/relationships/tags" Target="../tags/tag59.xml"/><Relationship Id="rId2" Type="http://schemas.openxmlformats.org/officeDocument/2006/relationships/tags" Target="../tags/tag58.xml"/><Relationship Id="rId1" Type="http://schemas.openxmlformats.org/officeDocument/2006/relationships/tags" Target="../tags/tag57.xml"/><Relationship Id="rId5" Type="http://schemas.openxmlformats.org/officeDocument/2006/relationships/notesSlide" Target="../notesSlides/notesSlide28.xml"/><Relationship Id="rId4"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61.xml"/><Relationship Id="rId1" Type="http://schemas.openxmlformats.org/officeDocument/2006/relationships/tags" Target="../tags/tag60.xml"/><Relationship Id="rId4"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6.xml"/><Relationship Id="rId1" Type="http://schemas.openxmlformats.org/officeDocument/2006/relationships/tags" Target="../tags/tag5.xml"/><Relationship Id="rId5" Type="http://schemas.openxmlformats.org/officeDocument/2006/relationships/image" Target="../media/image7.png"/><Relationship Id="rId4"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63.xml"/><Relationship Id="rId1" Type="http://schemas.openxmlformats.org/officeDocument/2006/relationships/tags" Target="../tags/tag62.xml"/><Relationship Id="rId4"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4.xml"/><Relationship Id="rId1" Type="http://schemas.openxmlformats.org/officeDocument/2006/relationships/tags" Target="../tags/tag64.xml"/><Relationship Id="rId4" Type="http://schemas.openxmlformats.org/officeDocument/2006/relationships/image" Target="../media/image19.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66.xml"/><Relationship Id="rId1" Type="http://schemas.openxmlformats.org/officeDocument/2006/relationships/tags" Target="../tags/tag65.xml"/><Relationship Id="rId5" Type="http://schemas.openxmlformats.org/officeDocument/2006/relationships/hyperlink" Target="https://www.ripe.net/" TargetMode="External"/><Relationship Id="rId4"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68.xml"/><Relationship Id="rId1" Type="http://schemas.openxmlformats.org/officeDocument/2006/relationships/tags" Target="../tags/tag67.xml"/><Relationship Id="rId4"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70.xml"/><Relationship Id="rId1" Type="http://schemas.openxmlformats.org/officeDocument/2006/relationships/tags" Target="../tags/tag69.xml"/><Relationship Id="rId4"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72.xml"/><Relationship Id="rId1" Type="http://schemas.openxmlformats.org/officeDocument/2006/relationships/tags" Target="../tags/tag71.xml"/><Relationship Id="rId5" Type="http://schemas.openxmlformats.org/officeDocument/2006/relationships/image" Target="../media/image20.png"/><Relationship Id="rId4"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74.xml"/><Relationship Id="rId1" Type="http://schemas.openxmlformats.org/officeDocument/2006/relationships/tags" Target="../tags/tag73.xml"/><Relationship Id="rId5" Type="http://schemas.openxmlformats.org/officeDocument/2006/relationships/image" Target="../media/image21.png"/><Relationship Id="rId4" Type="http://schemas.openxmlformats.org/officeDocument/2006/relationships/notesSlide" Target="../notesSlides/notesSlide36.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8.xml"/><Relationship Id="rId1" Type="http://schemas.openxmlformats.org/officeDocument/2006/relationships/tags" Target="../tags/tag7.xml"/><Relationship Id="rId5" Type="http://schemas.openxmlformats.org/officeDocument/2006/relationships/image" Target="../media/image8.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1.png"/><Relationship Id="rId2" Type="http://schemas.openxmlformats.org/officeDocument/2006/relationships/tags" Target="../tags/tag10.xml"/><Relationship Id="rId1" Type="http://schemas.openxmlformats.org/officeDocument/2006/relationships/tags" Target="../tags/tag9.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12.xml"/><Relationship Id="rId1" Type="http://schemas.openxmlformats.org/officeDocument/2006/relationships/tags" Target="../tags/tag11.xml"/><Relationship Id="rId5" Type="http://schemas.openxmlformats.org/officeDocument/2006/relationships/image" Target="../media/image12.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14.xml"/><Relationship Id="rId1" Type="http://schemas.openxmlformats.org/officeDocument/2006/relationships/tags" Target="../tags/tag13.xml"/><Relationship Id="rId5" Type="http://schemas.openxmlformats.org/officeDocument/2006/relationships/image" Target="../media/image13.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16.xml"/><Relationship Id="rId1" Type="http://schemas.openxmlformats.org/officeDocument/2006/relationships/tags" Target="../tags/tag15.xml"/><Relationship Id="rId5" Type="http://schemas.openxmlformats.org/officeDocument/2006/relationships/image" Target="../media/image14.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18.xml"/><Relationship Id="rId1" Type="http://schemas.openxmlformats.org/officeDocument/2006/relationships/tags" Target="../tags/tag17.xml"/><Relationship Id="rId5" Type="http://schemas.openxmlformats.org/officeDocument/2006/relationships/image" Target="../media/image15.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custDataLst>
              <p:tags r:id="rId2"/>
            </p:custDataLst>
          </p:nvPr>
        </p:nvSpPr>
        <p:spPr>
          <a:xfrm>
            <a:off x="1403648" y="1196752"/>
            <a:ext cx="7404360" cy="1470025"/>
          </a:xfrm>
        </p:spPr>
        <p:txBody>
          <a:bodyPr>
            <a:noAutofit/>
          </a:bodyPr>
          <a:lstStyle/>
          <a:p>
            <a:r>
              <a:rPr lang="ru-RU" sz="4000" dirty="0"/>
              <a:t>МОДЕЛЮВАННЯ ГЛОБАЛЬНОЇ КОМПЬЮТЕРНОЇ  МЕРЕЖІ</a:t>
            </a:r>
            <a:br>
              <a:rPr lang="ru-RU" sz="4000" dirty="0"/>
            </a:br>
            <a:r>
              <a:rPr lang="ru-RU" sz="4000" dirty="0"/>
              <a:t> НА БАЗІ 6-ТИ МАРШРУТИЗАТОРІВ</a:t>
            </a:r>
          </a:p>
        </p:txBody>
      </p:sp>
      <p:sp>
        <p:nvSpPr>
          <p:cNvPr id="3" name="Subtitle 2"/>
          <p:cNvSpPr>
            <a:spLocks noGrp="1"/>
          </p:cNvSpPr>
          <p:nvPr>
            <p:ph type="subTitle" idx="1"/>
            <p:custDataLst>
              <p:tags r:id="rId3"/>
            </p:custDataLst>
          </p:nvPr>
        </p:nvSpPr>
        <p:spPr>
          <a:xfrm>
            <a:off x="4067944" y="4725144"/>
            <a:ext cx="4772528" cy="990600"/>
          </a:xfrm>
        </p:spPr>
        <p:txBody>
          <a:bodyPr>
            <a:normAutofit/>
          </a:bodyPr>
          <a:lstStyle/>
          <a:p>
            <a:r>
              <a:rPr lang="ru-RU" sz="2400" dirty="0" smtClean="0">
                <a:latin typeface="+mn-lt"/>
              </a:rPr>
              <a:t>Косей М.П.</a:t>
            </a:r>
            <a:endParaRPr lang="ru-RU" sz="2400" dirty="0">
              <a:latin typeface="+mn-lt"/>
            </a:endParaRPr>
          </a:p>
          <a:p>
            <a:r>
              <a:rPr lang="ru-RU" sz="2400" dirty="0" err="1" smtClean="0">
                <a:latin typeface="+mn-lt"/>
              </a:rPr>
              <a:t>Група</a:t>
            </a:r>
            <a:r>
              <a:rPr lang="ru-RU" sz="2400" dirty="0" smtClean="0">
                <a:latin typeface="+mn-lt"/>
              </a:rPr>
              <a:t> КІ-22м </a:t>
            </a:r>
            <a:endParaRPr lang="ru-RU" sz="2400" dirty="0">
              <a:latin typeface="+mn-lt"/>
            </a:endParaRPr>
          </a:p>
        </p:txBody>
      </p:sp>
    </p:spTree>
    <p:custDataLst>
      <p:tags r:id="rId1"/>
    </p:custDataLst>
  </p:cSld>
  <p:clrMapOvr>
    <a:masterClrMapping/>
  </p:clrMapOvr>
  <p:transition spd="slow">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a:xfrm>
            <a:off x="611560" y="116632"/>
            <a:ext cx="8208912" cy="494928"/>
          </a:xfrm>
        </p:spPr>
        <p:txBody>
          <a:bodyPr>
            <a:noAutofit/>
          </a:bodyPr>
          <a:lstStyle/>
          <a:p>
            <a:pPr algn="ctr"/>
            <a:r>
              <a:rPr lang="en-US" sz="3600" b="1" dirty="0"/>
              <a:t>«Cat. 6 U/UTP Patch Cord </a:t>
            </a:r>
            <a:r>
              <a:rPr lang="en-US" sz="3600" b="1" dirty="0" smtClean="0"/>
              <a:t>LSZH</a:t>
            </a:r>
            <a:r>
              <a:rPr lang="uk-UA" sz="3600" b="1" dirty="0" smtClean="0"/>
              <a:t>»</a:t>
            </a:r>
            <a:endParaRPr lang="ru-RU" sz="3600" b="1" dirty="0"/>
          </a:p>
        </p:txBody>
      </p:sp>
      <p:pic>
        <p:nvPicPr>
          <p:cNvPr id="5" name="Рисунок 4"/>
          <p:cNvPicPr/>
          <p:nvPr/>
        </p:nvPicPr>
        <p:blipFill>
          <a:blip r:embed="rId5"/>
          <a:stretch>
            <a:fillRect/>
          </a:stretch>
        </p:blipFill>
        <p:spPr>
          <a:xfrm>
            <a:off x="1495742" y="865822"/>
            <a:ext cx="6748666" cy="5371490"/>
          </a:xfrm>
          <a:prstGeom prst="rect">
            <a:avLst/>
          </a:prstGeom>
        </p:spPr>
      </p:pic>
    </p:spTree>
    <p:custDataLst>
      <p:tags r:id="rId1"/>
    </p:custDataLst>
    <p:extLst>
      <p:ext uri="{BB962C8B-B14F-4D97-AF65-F5344CB8AC3E}">
        <p14:creationId xmlns:p14="http://schemas.microsoft.com/office/powerpoint/2010/main" val="2668151718"/>
      </p:ext>
    </p:extLst>
  </p:cSld>
  <p:clrMapOvr>
    <a:masterClrMapping/>
  </p:clrMapOvr>
  <p:transition spd="slow">
    <p:wipe dir="d"/>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Таблица 1"/>
          <p:cNvGraphicFramePr>
            <a:graphicFrameLocks noGrp="1"/>
          </p:cNvGraphicFramePr>
          <p:nvPr>
            <p:extLst>
              <p:ext uri="{D42A27DB-BD31-4B8C-83A1-F6EECF244321}">
                <p14:modId xmlns:p14="http://schemas.microsoft.com/office/powerpoint/2010/main" val="3898919648"/>
              </p:ext>
            </p:extLst>
          </p:nvPr>
        </p:nvGraphicFramePr>
        <p:xfrm>
          <a:off x="899593" y="836713"/>
          <a:ext cx="7704856" cy="5040561"/>
        </p:xfrm>
        <a:graphic>
          <a:graphicData uri="http://schemas.openxmlformats.org/drawingml/2006/table">
            <a:tbl>
              <a:tblPr firstRow="1" firstCol="1" bandRow="1">
                <a:tableStyleId>{5C22544A-7EE6-4342-B048-85BDC9FD1C3A}</a:tableStyleId>
              </a:tblPr>
              <a:tblGrid>
                <a:gridCol w="745983"/>
                <a:gridCol w="5071747"/>
                <a:gridCol w="551514"/>
                <a:gridCol w="661972"/>
                <a:gridCol w="673640"/>
              </a:tblGrid>
              <a:tr h="1863989">
                <a:tc>
                  <a:txBody>
                    <a:bodyPr/>
                    <a:lstStyle/>
                    <a:p>
                      <a:pPr algn="ctr">
                        <a:lnSpc>
                          <a:spcPct val="115000"/>
                        </a:lnSpc>
                        <a:spcAft>
                          <a:spcPts val="0"/>
                        </a:spcAft>
                      </a:pPr>
                      <a:r>
                        <a:rPr lang="uk-UA" sz="1400" dirty="0">
                          <a:effectLst/>
                        </a:rPr>
                        <a:t>№ п/п</a:t>
                      </a:r>
                      <a:endParaRPr lang="ru-RU" sz="1400" dirty="0">
                        <a:effectLst/>
                        <a:latin typeface="Times New Roman"/>
                        <a:ea typeface="Calibri"/>
                        <a:cs typeface="Times New Roman"/>
                      </a:endParaRPr>
                    </a:p>
                  </a:txBody>
                  <a:tcPr marL="68580" marR="68580" marT="0" marB="0" vert="vert270" anchor="ctr"/>
                </a:tc>
                <a:tc>
                  <a:txBody>
                    <a:bodyPr/>
                    <a:lstStyle/>
                    <a:p>
                      <a:pPr algn="ctr">
                        <a:lnSpc>
                          <a:spcPct val="115000"/>
                        </a:lnSpc>
                        <a:spcAft>
                          <a:spcPts val="0"/>
                        </a:spcAft>
                      </a:pPr>
                      <a:r>
                        <a:rPr lang="uk-UA" sz="1400" dirty="0">
                          <a:effectLst/>
                        </a:rPr>
                        <a:t>Найменування</a:t>
                      </a:r>
                      <a:endParaRPr lang="ru-RU" sz="1400" dirty="0">
                        <a:effectLst/>
                        <a:latin typeface="Times New Roman"/>
                        <a:ea typeface="Calibri"/>
                        <a:cs typeface="Times New Roman"/>
                      </a:endParaRPr>
                    </a:p>
                  </a:txBody>
                  <a:tcPr marL="68580" marR="68580" marT="0" marB="0" anchor="ctr"/>
                </a:tc>
                <a:tc>
                  <a:txBody>
                    <a:bodyPr/>
                    <a:lstStyle/>
                    <a:p>
                      <a:pPr algn="ctr">
                        <a:lnSpc>
                          <a:spcPct val="115000"/>
                        </a:lnSpc>
                        <a:spcAft>
                          <a:spcPts val="0"/>
                        </a:spcAft>
                      </a:pPr>
                      <a:r>
                        <a:rPr lang="uk-UA" sz="1400">
                          <a:effectLst/>
                        </a:rPr>
                        <a:t>Кількість, шт.</a:t>
                      </a:r>
                      <a:endParaRPr lang="ru-RU" sz="1400">
                        <a:effectLst/>
                        <a:latin typeface="Times New Roman"/>
                        <a:ea typeface="Calibri"/>
                        <a:cs typeface="Times New Roman"/>
                      </a:endParaRPr>
                    </a:p>
                  </a:txBody>
                  <a:tcPr marL="68580" marR="68580" marT="0" marB="0" vert="vert270" anchor="ctr"/>
                </a:tc>
                <a:tc>
                  <a:txBody>
                    <a:bodyPr/>
                    <a:lstStyle/>
                    <a:p>
                      <a:pPr algn="ctr">
                        <a:lnSpc>
                          <a:spcPct val="115000"/>
                        </a:lnSpc>
                        <a:spcAft>
                          <a:spcPts val="0"/>
                        </a:spcAft>
                      </a:pPr>
                      <a:r>
                        <a:rPr lang="uk-UA" sz="1400">
                          <a:effectLst/>
                        </a:rPr>
                        <a:t>Ціна за од., тис.грн.</a:t>
                      </a:r>
                      <a:endParaRPr lang="ru-RU" sz="1400">
                        <a:effectLst/>
                        <a:latin typeface="Times New Roman"/>
                        <a:ea typeface="Calibri"/>
                        <a:cs typeface="Times New Roman"/>
                      </a:endParaRPr>
                    </a:p>
                  </a:txBody>
                  <a:tcPr marL="68580" marR="68580" marT="0" marB="0" vert="vert270" anchor="ctr"/>
                </a:tc>
                <a:tc>
                  <a:txBody>
                    <a:bodyPr/>
                    <a:lstStyle/>
                    <a:p>
                      <a:pPr algn="ctr">
                        <a:lnSpc>
                          <a:spcPct val="115000"/>
                        </a:lnSpc>
                        <a:spcAft>
                          <a:spcPts val="0"/>
                        </a:spcAft>
                      </a:pPr>
                      <a:r>
                        <a:rPr lang="uk-UA" sz="1400">
                          <a:effectLst/>
                        </a:rPr>
                        <a:t>Вартість, тис.грн.</a:t>
                      </a:r>
                      <a:endParaRPr lang="ru-RU" sz="1400">
                        <a:effectLst/>
                        <a:latin typeface="Times New Roman"/>
                        <a:ea typeface="Calibri"/>
                        <a:cs typeface="Times New Roman"/>
                      </a:endParaRPr>
                    </a:p>
                  </a:txBody>
                  <a:tcPr marL="68580" marR="68580" marT="0" marB="0" vert="vert270" anchor="ctr"/>
                </a:tc>
              </a:tr>
              <a:tr h="347722">
                <a:tc>
                  <a:txBody>
                    <a:bodyPr/>
                    <a:lstStyle/>
                    <a:p>
                      <a:pPr algn="ctr">
                        <a:lnSpc>
                          <a:spcPct val="115000"/>
                        </a:lnSpc>
                        <a:spcAft>
                          <a:spcPts val="0"/>
                        </a:spcAft>
                      </a:pPr>
                      <a:r>
                        <a:rPr lang="uk-UA" sz="1400">
                          <a:effectLst/>
                        </a:rPr>
                        <a:t>1</a:t>
                      </a:r>
                      <a:endParaRPr lang="ru-RU" sz="1400">
                        <a:effectLst/>
                        <a:latin typeface="Times New Roman"/>
                        <a:ea typeface="Calibri"/>
                        <a:cs typeface="Times New Roman"/>
                      </a:endParaRPr>
                    </a:p>
                  </a:txBody>
                  <a:tcPr marL="68580" marR="68580" marT="0" marB="0" anchor="ctr"/>
                </a:tc>
                <a:tc>
                  <a:txBody>
                    <a:bodyPr/>
                    <a:lstStyle/>
                    <a:p>
                      <a:pPr>
                        <a:lnSpc>
                          <a:spcPct val="115000"/>
                        </a:lnSpc>
                        <a:spcAft>
                          <a:spcPts val="0"/>
                        </a:spcAft>
                      </a:pPr>
                      <a:r>
                        <a:rPr lang="uk-UA" sz="1400" u="sng" dirty="0" err="1">
                          <a:effectLst/>
                          <a:hlinkClick r:id="rId4"/>
                        </a:rPr>
                        <a:t>Роутер</a:t>
                      </a:r>
                      <a:r>
                        <a:rPr lang="uk-UA" sz="1400" u="sng" dirty="0">
                          <a:effectLst/>
                          <a:hlinkClick r:id="rId4"/>
                        </a:rPr>
                        <a:t> «</a:t>
                      </a:r>
                      <a:r>
                        <a:rPr lang="uk-UA" sz="1400" u="sng" dirty="0" err="1">
                          <a:effectLst/>
                          <a:hlinkClick r:id="rId4"/>
                        </a:rPr>
                        <a:t>Cisco</a:t>
                      </a:r>
                      <a:r>
                        <a:rPr lang="uk-UA" sz="1400" u="sng" dirty="0">
                          <a:effectLst/>
                          <a:hlinkClick r:id="rId4"/>
                        </a:rPr>
                        <a:t> 1841» </a:t>
                      </a:r>
                      <a:endParaRPr lang="ru-RU" sz="1400" dirty="0">
                        <a:effectLst/>
                        <a:latin typeface="Times New Roman"/>
                        <a:ea typeface="Calibri"/>
                        <a:cs typeface="Times New Roman"/>
                      </a:endParaRPr>
                    </a:p>
                  </a:txBody>
                  <a:tcPr marL="68580" marR="68580" marT="0" marB="0" anchor="ctr"/>
                </a:tc>
                <a:tc>
                  <a:txBody>
                    <a:bodyPr/>
                    <a:lstStyle/>
                    <a:p>
                      <a:pPr algn="ctr">
                        <a:lnSpc>
                          <a:spcPct val="115000"/>
                        </a:lnSpc>
                        <a:spcAft>
                          <a:spcPts val="0"/>
                        </a:spcAft>
                      </a:pPr>
                      <a:r>
                        <a:rPr lang="uk-UA" sz="1400">
                          <a:effectLst/>
                        </a:rPr>
                        <a:t>6</a:t>
                      </a:r>
                      <a:endParaRPr lang="ru-RU" sz="1400">
                        <a:effectLst/>
                        <a:latin typeface="Times New Roman"/>
                        <a:ea typeface="Calibri"/>
                        <a:cs typeface="Times New Roman"/>
                      </a:endParaRPr>
                    </a:p>
                  </a:txBody>
                  <a:tcPr marL="68580" marR="68580" marT="0" marB="0" anchor="ctr"/>
                </a:tc>
                <a:tc>
                  <a:txBody>
                    <a:bodyPr/>
                    <a:lstStyle/>
                    <a:p>
                      <a:pPr algn="ctr">
                        <a:lnSpc>
                          <a:spcPct val="115000"/>
                        </a:lnSpc>
                        <a:spcAft>
                          <a:spcPts val="0"/>
                        </a:spcAft>
                      </a:pPr>
                      <a:r>
                        <a:rPr lang="uk-UA" sz="1400">
                          <a:effectLst/>
                        </a:rPr>
                        <a:t>7,1</a:t>
                      </a:r>
                      <a:endParaRPr lang="ru-RU" sz="1400">
                        <a:effectLst/>
                        <a:latin typeface="Times New Roman"/>
                        <a:ea typeface="Calibri"/>
                        <a:cs typeface="Times New Roman"/>
                      </a:endParaRPr>
                    </a:p>
                  </a:txBody>
                  <a:tcPr marL="68580" marR="68580" marT="0" marB="0" anchor="ctr"/>
                </a:tc>
                <a:tc>
                  <a:txBody>
                    <a:bodyPr/>
                    <a:lstStyle/>
                    <a:p>
                      <a:pPr algn="ctr">
                        <a:lnSpc>
                          <a:spcPct val="115000"/>
                        </a:lnSpc>
                        <a:spcAft>
                          <a:spcPts val="0"/>
                        </a:spcAft>
                      </a:pPr>
                      <a:r>
                        <a:rPr lang="uk-UA" sz="1400">
                          <a:effectLst/>
                        </a:rPr>
                        <a:t>42,6</a:t>
                      </a:r>
                      <a:endParaRPr lang="ru-RU" sz="1400">
                        <a:effectLst/>
                        <a:latin typeface="Times New Roman"/>
                        <a:ea typeface="Calibri"/>
                        <a:cs typeface="Times New Roman"/>
                      </a:endParaRPr>
                    </a:p>
                  </a:txBody>
                  <a:tcPr marL="68580" marR="68580" marT="0" marB="0" anchor="ctr"/>
                </a:tc>
              </a:tr>
              <a:tr h="347722">
                <a:tc>
                  <a:txBody>
                    <a:bodyPr/>
                    <a:lstStyle/>
                    <a:p>
                      <a:pPr algn="ctr">
                        <a:lnSpc>
                          <a:spcPct val="115000"/>
                        </a:lnSpc>
                        <a:spcAft>
                          <a:spcPts val="0"/>
                        </a:spcAft>
                      </a:pPr>
                      <a:r>
                        <a:rPr lang="uk-UA" sz="1400">
                          <a:effectLst/>
                        </a:rPr>
                        <a:t>2</a:t>
                      </a:r>
                      <a:endParaRPr lang="ru-RU" sz="1400">
                        <a:effectLst/>
                        <a:latin typeface="Times New Roman"/>
                        <a:ea typeface="Calibri"/>
                        <a:cs typeface="Times New Roman"/>
                      </a:endParaRPr>
                    </a:p>
                  </a:txBody>
                  <a:tcPr marL="68580" marR="68580" marT="0" marB="0" anchor="ctr"/>
                </a:tc>
                <a:tc>
                  <a:txBody>
                    <a:bodyPr/>
                    <a:lstStyle/>
                    <a:p>
                      <a:pPr>
                        <a:lnSpc>
                          <a:spcPct val="115000"/>
                        </a:lnSpc>
                        <a:spcAft>
                          <a:spcPts val="0"/>
                        </a:spcAft>
                      </a:pPr>
                      <a:r>
                        <a:rPr lang="uk-UA" sz="1400" u="sng" dirty="0">
                          <a:effectLst/>
                          <a:hlinkClick r:id="rId5"/>
                        </a:rPr>
                        <a:t>Модуль «</a:t>
                      </a:r>
                      <a:r>
                        <a:rPr lang="uk-UA" sz="1400" u="sng" dirty="0" err="1">
                          <a:effectLst/>
                          <a:hlinkClick r:id="rId5"/>
                        </a:rPr>
                        <a:t>Cisco</a:t>
                      </a:r>
                      <a:r>
                        <a:rPr lang="uk-UA" sz="1400" u="sng" dirty="0">
                          <a:effectLst/>
                          <a:hlinkClick r:id="rId5"/>
                        </a:rPr>
                        <a:t> WIC-2T»</a:t>
                      </a:r>
                      <a:endParaRPr lang="ru-RU" sz="1400" dirty="0">
                        <a:effectLst/>
                        <a:latin typeface="Times New Roman"/>
                        <a:ea typeface="Calibri"/>
                        <a:cs typeface="Times New Roman"/>
                      </a:endParaRPr>
                    </a:p>
                  </a:txBody>
                  <a:tcPr marL="68580" marR="68580" marT="0" marB="0" anchor="ctr"/>
                </a:tc>
                <a:tc>
                  <a:txBody>
                    <a:bodyPr/>
                    <a:lstStyle/>
                    <a:p>
                      <a:pPr algn="ctr">
                        <a:lnSpc>
                          <a:spcPct val="115000"/>
                        </a:lnSpc>
                        <a:spcAft>
                          <a:spcPts val="0"/>
                        </a:spcAft>
                      </a:pPr>
                      <a:r>
                        <a:rPr lang="uk-UA" sz="1400">
                          <a:effectLst/>
                        </a:rPr>
                        <a:t>6</a:t>
                      </a:r>
                      <a:endParaRPr lang="ru-RU" sz="1400">
                        <a:effectLst/>
                        <a:latin typeface="Times New Roman"/>
                        <a:ea typeface="Calibri"/>
                        <a:cs typeface="Times New Roman"/>
                      </a:endParaRPr>
                    </a:p>
                  </a:txBody>
                  <a:tcPr marL="68580" marR="68580" marT="0" marB="0" anchor="ctr"/>
                </a:tc>
                <a:tc>
                  <a:txBody>
                    <a:bodyPr/>
                    <a:lstStyle/>
                    <a:p>
                      <a:pPr algn="ctr">
                        <a:lnSpc>
                          <a:spcPct val="115000"/>
                        </a:lnSpc>
                        <a:spcAft>
                          <a:spcPts val="0"/>
                        </a:spcAft>
                      </a:pPr>
                      <a:r>
                        <a:rPr lang="uk-UA" sz="1400">
                          <a:effectLst/>
                        </a:rPr>
                        <a:t>2,9</a:t>
                      </a:r>
                      <a:endParaRPr lang="ru-RU" sz="1400">
                        <a:effectLst/>
                        <a:latin typeface="Times New Roman"/>
                        <a:ea typeface="Calibri"/>
                        <a:cs typeface="Times New Roman"/>
                      </a:endParaRPr>
                    </a:p>
                  </a:txBody>
                  <a:tcPr marL="68580" marR="68580" marT="0" marB="0" anchor="ctr"/>
                </a:tc>
                <a:tc>
                  <a:txBody>
                    <a:bodyPr/>
                    <a:lstStyle/>
                    <a:p>
                      <a:pPr algn="ctr">
                        <a:lnSpc>
                          <a:spcPct val="115000"/>
                        </a:lnSpc>
                        <a:spcAft>
                          <a:spcPts val="0"/>
                        </a:spcAft>
                      </a:pPr>
                      <a:r>
                        <a:rPr lang="uk-UA" sz="1400">
                          <a:effectLst/>
                        </a:rPr>
                        <a:t>17,4</a:t>
                      </a:r>
                      <a:endParaRPr lang="ru-RU" sz="1400">
                        <a:effectLst/>
                        <a:latin typeface="Times New Roman"/>
                        <a:ea typeface="Calibri"/>
                        <a:cs typeface="Times New Roman"/>
                      </a:endParaRPr>
                    </a:p>
                  </a:txBody>
                  <a:tcPr marL="68580" marR="68580" marT="0" marB="0" anchor="ctr"/>
                </a:tc>
              </a:tr>
              <a:tr h="347722">
                <a:tc>
                  <a:txBody>
                    <a:bodyPr/>
                    <a:lstStyle/>
                    <a:p>
                      <a:pPr algn="ctr">
                        <a:lnSpc>
                          <a:spcPct val="115000"/>
                        </a:lnSpc>
                        <a:spcAft>
                          <a:spcPts val="0"/>
                        </a:spcAft>
                      </a:pPr>
                      <a:r>
                        <a:rPr lang="uk-UA" sz="1400">
                          <a:effectLst/>
                        </a:rPr>
                        <a:t>4</a:t>
                      </a:r>
                      <a:endParaRPr lang="ru-RU" sz="1400">
                        <a:effectLst/>
                        <a:latin typeface="Times New Roman"/>
                        <a:ea typeface="Calibri"/>
                        <a:cs typeface="Times New Roman"/>
                      </a:endParaRPr>
                    </a:p>
                  </a:txBody>
                  <a:tcPr marL="68580" marR="68580" marT="0" marB="0" anchor="ctr"/>
                </a:tc>
                <a:tc>
                  <a:txBody>
                    <a:bodyPr/>
                    <a:lstStyle/>
                    <a:p>
                      <a:pPr>
                        <a:lnSpc>
                          <a:spcPct val="115000"/>
                        </a:lnSpc>
                        <a:spcAft>
                          <a:spcPts val="0"/>
                        </a:spcAft>
                      </a:pPr>
                      <a:r>
                        <a:rPr lang="uk-UA" sz="1400" u="sng">
                          <a:effectLst/>
                          <a:hlinkClick r:id="rId6"/>
                        </a:rPr>
                        <a:t>Кабель «CAB-SS-2626X»</a:t>
                      </a:r>
                      <a:endParaRPr lang="ru-RU" sz="1400">
                        <a:effectLst/>
                        <a:latin typeface="Times New Roman"/>
                        <a:ea typeface="Calibri"/>
                        <a:cs typeface="Times New Roman"/>
                      </a:endParaRPr>
                    </a:p>
                  </a:txBody>
                  <a:tcPr marL="68580" marR="68580" marT="0" marB="0" anchor="ctr"/>
                </a:tc>
                <a:tc>
                  <a:txBody>
                    <a:bodyPr/>
                    <a:lstStyle/>
                    <a:p>
                      <a:pPr algn="ctr">
                        <a:lnSpc>
                          <a:spcPct val="115000"/>
                        </a:lnSpc>
                        <a:spcAft>
                          <a:spcPts val="0"/>
                        </a:spcAft>
                      </a:pPr>
                      <a:r>
                        <a:rPr lang="uk-UA" sz="1400">
                          <a:effectLst/>
                        </a:rPr>
                        <a:t>4</a:t>
                      </a:r>
                      <a:endParaRPr lang="ru-RU" sz="1400">
                        <a:effectLst/>
                        <a:latin typeface="Times New Roman"/>
                        <a:ea typeface="Calibri"/>
                        <a:cs typeface="Times New Roman"/>
                      </a:endParaRPr>
                    </a:p>
                  </a:txBody>
                  <a:tcPr marL="68580" marR="68580" marT="0" marB="0" anchor="ctr"/>
                </a:tc>
                <a:tc>
                  <a:txBody>
                    <a:bodyPr/>
                    <a:lstStyle/>
                    <a:p>
                      <a:pPr algn="ctr">
                        <a:lnSpc>
                          <a:spcPct val="115000"/>
                        </a:lnSpc>
                        <a:spcAft>
                          <a:spcPts val="0"/>
                        </a:spcAft>
                      </a:pPr>
                      <a:r>
                        <a:rPr lang="uk-UA" sz="1400">
                          <a:effectLst/>
                        </a:rPr>
                        <a:t>4,9</a:t>
                      </a:r>
                      <a:endParaRPr lang="ru-RU" sz="1400">
                        <a:effectLst/>
                        <a:latin typeface="Times New Roman"/>
                        <a:ea typeface="Calibri"/>
                        <a:cs typeface="Times New Roman"/>
                      </a:endParaRPr>
                    </a:p>
                  </a:txBody>
                  <a:tcPr marL="68580" marR="68580" marT="0" marB="0" anchor="ctr"/>
                </a:tc>
                <a:tc>
                  <a:txBody>
                    <a:bodyPr/>
                    <a:lstStyle/>
                    <a:p>
                      <a:pPr algn="ctr">
                        <a:lnSpc>
                          <a:spcPct val="115000"/>
                        </a:lnSpc>
                        <a:spcAft>
                          <a:spcPts val="0"/>
                        </a:spcAft>
                      </a:pPr>
                      <a:r>
                        <a:rPr lang="uk-UA" sz="1400">
                          <a:effectLst/>
                        </a:rPr>
                        <a:t>19,6</a:t>
                      </a:r>
                      <a:endParaRPr lang="ru-RU" sz="1400">
                        <a:effectLst/>
                        <a:latin typeface="Times New Roman"/>
                        <a:ea typeface="Calibri"/>
                        <a:cs typeface="Times New Roman"/>
                      </a:endParaRPr>
                    </a:p>
                  </a:txBody>
                  <a:tcPr marL="68580" marR="68580" marT="0" marB="0" anchor="ctr"/>
                </a:tc>
              </a:tr>
              <a:tr h="347722">
                <a:tc>
                  <a:txBody>
                    <a:bodyPr/>
                    <a:lstStyle/>
                    <a:p>
                      <a:pPr algn="ctr">
                        <a:lnSpc>
                          <a:spcPct val="115000"/>
                        </a:lnSpc>
                        <a:spcAft>
                          <a:spcPts val="0"/>
                        </a:spcAft>
                      </a:pPr>
                      <a:r>
                        <a:rPr lang="uk-UA" sz="1400">
                          <a:effectLst/>
                        </a:rPr>
                        <a:t>5</a:t>
                      </a:r>
                      <a:endParaRPr lang="ru-RU" sz="1400">
                        <a:effectLst/>
                        <a:latin typeface="Times New Roman"/>
                        <a:ea typeface="Calibri"/>
                        <a:cs typeface="Times New Roman"/>
                      </a:endParaRPr>
                    </a:p>
                  </a:txBody>
                  <a:tcPr marL="68580" marR="68580" marT="0" marB="0" anchor="ctr"/>
                </a:tc>
                <a:tc>
                  <a:txBody>
                    <a:bodyPr/>
                    <a:lstStyle/>
                    <a:p>
                      <a:pPr>
                        <a:lnSpc>
                          <a:spcPct val="115000"/>
                        </a:lnSpc>
                        <a:spcAft>
                          <a:spcPts val="0"/>
                        </a:spcAft>
                      </a:pPr>
                      <a:r>
                        <a:rPr lang="uk-UA" sz="1400" u="sng">
                          <a:effectLst/>
                          <a:hlinkClick r:id="rId7"/>
                        </a:rPr>
                        <a:t>Кабель «CAB-1700-CON»</a:t>
                      </a:r>
                      <a:endParaRPr lang="ru-RU" sz="1400">
                        <a:effectLst/>
                        <a:latin typeface="Times New Roman"/>
                        <a:ea typeface="Calibri"/>
                        <a:cs typeface="Times New Roman"/>
                      </a:endParaRPr>
                    </a:p>
                  </a:txBody>
                  <a:tcPr marL="68580" marR="68580" marT="0" marB="0" anchor="ctr"/>
                </a:tc>
                <a:tc>
                  <a:txBody>
                    <a:bodyPr/>
                    <a:lstStyle/>
                    <a:p>
                      <a:pPr algn="ctr">
                        <a:lnSpc>
                          <a:spcPct val="115000"/>
                        </a:lnSpc>
                        <a:spcAft>
                          <a:spcPts val="0"/>
                        </a:spcAft>
                      </a:pPr>
                      <a:r>
                        <a:rPr lang="uk-UA" sz="1400">
                          <a:effectLst/>
                        </a:rPr>
                        <a:t>1</a:t>
                      </a:r>
                      <a:endParaRPr lang="ru-RU" sz="1400">
                        <a:effectLst/>
                        <a:latin typeface="Times New Roman"/>
                        <a:ea typeface="Calibri"/>
                        <a:cs typeface="Times New Roman"/>
                      </a:endParaRPr>
                    </a:p>
                  </a:txBody>
                  <a:tcPr marL="68580" marR="68580" marT="0" marB="0" anchor="ctr"/>
                </a:tc>
                <a:tc>
                  <a:txBody>
                    <a:bodyPr/>
                    <a:lstStyle/>
                    <a:p>
                      <a:pPr algn="ctr">
                        <a:lnSpc>
                          <a:spcPct val="115000"/>
                        </a:lnSpc>
                        <a:spcAft>
                          <a:spcPts val="0"/>
                        </a:spcAft>
                      </a:pPr>
                      <a:r>
                        <a:rPr lang="uk-UA" sz="1400">
                          <a:effectLst/>
                        </a:rPr>
                        <a:t>2,9</a:t>
                      </a:r>
                      <a:endParaRPr lang="ru-RU" sz="1400">
                        <a:effectLst/>
                        <a:latin typeface="Times New Roman"/>
                        <a:ea typeface="Calibri"/>
                        <a:cs typeface="Times New Roman"/>
                      </a:endParaRPr>
                    </a:p>
                  </a:txBody>
                  <a:tcPr marL="68580" marR="68580" marT="0" marB="0" anchor="ctr"/>
                </a:tc>
                <a:tc>
                  <a:txBody>
                    <a:bodyPr/>
                    <a:lstStyle/>
                    <a:p>
                      <a:pPr algn="ctr">
                        <a:lnSpc>
                          <a:spcPct val="115000"/>
                        </a:lnSpc>
                        <a:spcAft>
                          <a:spcPts val="0"/>
                        </a:spcAft>
                      </a:pPr>
                      <a:r>
                        <a:rPr lang="uk-UA" sz="1400">
                          <a:effectLst/>
                        </a:rPr>
                        <a:t>2,9</a:t>
                      </a:r>
                      <a:endParaRPr lang="ru-RU" sz="1400">
                        <a:effectLst/>
                        <a:latin typeface="Times New Roman"/>
                        <a:ea typeface="Calibri"/>
                        <a:cs typeface="Times New Roman"/>
                      </a:endParaRPr>
                    </a:p>
                  </a:txBody>
                  <a:tcPr marL="68580" marR="68580" marT="0" marB="0" anchor="ctr"/>
                </a:tc>
              </a:tr>
              <a:tr h="718981">
                <a:tc>
                  <a:txBody>
                    <a:bodyPr/>
                    <a:lstStyle/>
                    <a:p>
                      <a:pPr algn="ctr">
                        <a:lnSpc>
                          <a:spcPct val="115000"/>
                        </a:lnSpc>
                        <a:spcAft>
                          <a:spcPts val="0"/>
                        </a:spcAft>
                      </a:pPr>
                      <a:r>
                        <a:rPr lang="uk-UA" sz="1400">
                          <a:effectLst/>
                        </a:rPr>
                        <a:t>6</a:t>
                      </a:r>
                      <a:endParaRPr lang="ru-RU" sz="1400">
                        <a:effectLst/>
                        <a:latin typeface="Times New Roman"/>
                        <a:ea typeface="Calibri"/>
                        <a:cs typeface="Times New Roman"/>
                      </a:endParaRPr>
                    </a:p>
                  </a:txBody>
                  <a:tcPr marL="68580" marR="68580" marT="0" marB="0" anchor="ctr"/>
                </a:tc>
                <a:tc>
                  <a:txBody>
                    <a:bodyPr/>
                    <a:lstStyle/>
                    <a:p>
                      <a:pPr>
                        <a:lnSpc>
                          <a:spcPct val="115000"/>
                        </a:lnSpc>
                        <a:spcAft>
                          <a:spcPts val="0"/>
                        </a:spcAft>
                      </a:pPr>
                      <a:r>
                        <a:rPr lang="uk-UA" sz="1400" u="sng">
                          <a:effectLst/>
                          <a:hlinkClick r:id="rId8"/>
                        </a:rPr>
                        <a:t>Адаптер  «ROLINE RJ45 Crossover Adapter. UTP. Red (21.17.3076)»</a:t>
                      </a:r>
                      <a:endParaRPr lang="ru-RU" sz="1400">
                        <a:effectLst/>
                        <a:latin typeface="Times New Roman"/>
                        <a:ea typeface="Calibri"/>
                        <a:cs typeface="Times New Roman"/>
                      </a:endParaRPr>
                    </a:p>
                  </a:txBody>
                  <a:tcPr marL="68580" marR="68580" marT="0" marB="0" anchor="ctr"/>
                </a:tc>
                <a:tc>
                  <a:txBody>
                    <a:bodyPr/>
                    <a:lstStyle/>
                    <a:p>
                      <a:pPr algn="ctr">
                        <a:lnSpc>
                          <a:spcPct val="115000"/>
                        </a:lnSpc>
                        <a:spcAft>
                          <a:spcPts val="0"/>
                        </a:spcAft>
                      </a:pPr>
                      <a:r>
                        <a:rPr lang="uk-UA" sz="1400">
                          <a:effectLst/>
                        </a:rPr>
                        <a:t>6</a:t>
                      </a:r>
                      <a:endParaRPr lang="ru-RU" sz="1400">
                        <a:effectLst/>
                        <a:latin typeface="Times New Roman"/>
                        <a:ea typeface="Calibri"/>
                        <a:cs typeface="Times New Roman"/>
                      </a:endParaRPr>
                    </a:p>
                  </a:txBody>
                  <a:tcPr marL="68580" marR="68580" marT="0" marB="0" anchor="ctr"/>
                </a:tc>
                <a:tc>
                  <a:txBody>
                    <a:bodyPr/>
                    <a:lstStyle/>
                    <a:p>
                      <a:pPr algn="ctr">
                        <a:lnSpc>
                          <a:spcPct val="115000"/>
                        </a:lnSpc>
                        <a:spcAft>
                          <a:spcPts val="0"/>
                        </a:spcAft>
                      </a:pPr>
                      <a:r>
                        <a:rPr lang="uk-UA" sz="1400">
                          <a:effectLst/>
                        </a:rPr>
                        <a:t>1,6</a:t>
                      </a:r>
                      <a:endParaRPr lang="ru-RU" sz="1400">
                        <a:effectLst/>
                        <a:latin typeface="Times New Roman"/>
                        <a:ea typeface="Calibri"/>
                        <a:cs typeface="Times New Roman"/>
                      </a:endParaRPr>
                    </a:p>
                  </a:txBody>
                  <a:tcPr marL="68580" marR="68580" marT="0" marB="0" anchor="ctr"/>
                </a:tc>
                <a:tc>
                  <a:txBody>
                    <a:bodyPr/>
                    <a:lstStyle/>
                    <a:p>
                      <a:pPr algn="ctr">
                        <a:lnSpc>
                          <a:spcPct val="115000"/>
                        </a:lnSpc>
                        <a:spcAft>
                          <a:spcPts val="0"/>
                        </a:spcAft>
                      </a:pPr>
                      <a:r>
                        <a:rPr lang="uk-UA" sz="1400">
                          <a:effectLst/>
                        </a:rPr>
                        <a:t>9,6</a:t>
                      </a:r>
                      <a:endParaRPr lang="ru-RU" sz="1400">
                        <a:effectLst/>
                        <a:latin typeface="Times New Roman"/>
                        <a:ea typeface="Calibri"/>
                        <a:cs typeface="Times New Roman"/>
                      </a:endParaRPr>
                    </a:p>
                  </a:txBody>
                  <a:tcPr marL="68580" marR="68580" marT="0" marB="0" anchor="ctr"/>
                </a:tc>
              </a:tr>
              <a:tr h="718981">
                <a:tc>
                  <a:txBody>
                    <a:bodyPr/>
                    <a:lstStyle/>
                    <a:p>
                      <a:pPr algn="ctr">
                        <a:lnSpc>
                          <a:spcPct val="115000"/>
                        </a:lnSpc>
                        <a:spcAft>
                          <a:spcPts val="0"/>
                        </a:spcAft>
                      </a:pPr>
                      <a:r>
                        <a:rPr lang="uk-UA" sz="1400">
                          <a:effectLst/>
                        </a:rPr>
                        <a:t>7</a:t>
                      </a:r>
                      <a:endParaRPr lang="ru-RU" sz="1400">
                        <a:effectLst/>
                        <a:latin typeface="Times New Roman"/>
                        <a:ea typeface="Calibri"/>
                        <a:cs typeface="Times New Roman"/>
                      </a:endParaRPr>
                    </a:p>
                  </a:txBody>
                  <a:tcPr marL="68580" marR="68580" marT="0" marB="0" anchor="ctr"/>
                </a:tc>
                <a:tc>
                  <a:txBody>
                    <a:bodyPr/>
                    <a:lstStyle/>
                    <a:p>
                      <a:pPr>
                        <a:lnSpc>
                          <a:spcPct val="115000"/>
                        </a:lnSpc>
                        <a:spcAft>
                          <a:spcPts val="0"/>
                        </a:spcAft>
                      </a:pPr>
                      <a:r>
                        <a:rPr lang="uk-UA" sz="1400" u="sng">
                          <a:effectLst/>
                          <a:hlinkClick r:id="rId9"/>
                        </a:rPr>
                        <a:t>Кабель «AMP Cat. 6 U/UTP Patch Cord LSZH grey </a:t>
                      </a:r>
                      <a:br>
                        <a:rPr lang="uk-UA" sz="1400" u="sng">
                          <a:effectLst/>
                          <a:hlinkClick r:id="rId9"/>
                        </a:rPr>
                      </a:br>
                      <a:r>
                        <a:rPr lang="uk-UA" sz="1400" u="sng">
                          <a:effectLst/>
                          <a:hlinkClick r:id="rId9"/>
                        </a:rPr>
                        <a:t>2 m (0-1711093-2)»</a:t>
                      </a:r>
                      <a:endParaRPr lang="ru-RU" sz="1400">
                        <a:effectLst/>
                        <a:latin typeface="Times New Roman"/>
                        <a:ea typeface="Calibri"/>
                        <a:cs typeface="Times New Roman"/>
                      </a:endParaRPr>
                    </a:p>
                  </a:txBody>
                  <a:tcPr marL="68580" marR="68580" marT="0" marB="0" anchor="ctr"/>
                </a:tc>
                <a:tc>
                  <a:txBody>
                    <a:bodyPr/>
                    <a:lstStyle/>
                    <a:p>
                      <a:pPr algn="ctr">
                        <a:lnSpc>
                          <a:spcPct val="115000"/>
                        </a:lnSpc>
                        <a:spcAft>
                          <a:spcPts val="0"/>
                        </a:spcAft>
                      </a:pPr>
                      <a:r>
                        <a:rPr lang="uk-UA" sz="1400">
                          <a:effectLst/>
                        </a:rPr>
                        <a:t>6</a:t>
                      </a:r>
                      <a:endParaRPr lang="ru-RU" sz="1400">
                        <a:effectLst/>
                        <a:latin typeface="Times New Roman"/>
                        <a:ea typeface="Calibri"/>
                        <a:cs typeface="Times New Roman"/>
                      </a:endParaRPr>
                    </a:p>
                  </a:txBody>
                  <a:tcPr marL="68580" marR="68580" marT="0" marB="0" anchor="ctr"/>
                </a:tc>
                <a:tc>
                  <a:txBody>
                    <a:bodyPr/>
                    <a:lstStyle/>
                    <a:p>
                      <a:pPr algn="ctr">
                        <a:lnSpc>
                          <a:spcPct val="115000"/>
                        </a:lnSpc>
                        <a:spcAft>
                          <a:spcPts val="0"/>
                        </a:spcAft>
                      </a:pPr>
                      <a:r>
                        <a:rPr lang="uk-UA" sz="1400">
                          <a:effectLst/>
                        </a:rPr>
                        <a:t>1,3</a:t>
                      </a:r>
                      <a:endParaRPr lang="ru-RU" sz="1400">
                        <a:effectLst/>
                        <a:latin typeface="Times New Roman"/>
                        <a:ea typeface="Calibri"/>
                        <a:cs typeface="Times New Roman"/>
                      </a:endParaRPr>
                    </a:p>
                  </a:txBody>
                  <a:tcPr marL="68580" marR="68580" marT="0" marB="0" anchor="ctr"/>
                </a:tc>
                <a:tc>
                  <a:txBody>
                    <a:bodyPr/>
                    <a:lstStyle/>
                    <a:p>
                      <a:pPr algn="ctr">
                        <a:lnSpc>
                          <a:spcPct val="115000"/>
                        </a:lnSpc>
                        <a:spcAft>
                          <a:spcPts val="0"/>
                        </a:spcAft>
                      </a:pPr>
                      <a:r>
                        <a:rPr lang="uk-UA" sz="1400">
                          <a:effectLst/>
                        </a:rPr>
                        <a:t>7,8</a:t>
                      </a:r>
                      <a:endParaRPr lang="ru-RU" sz="1400">
                        <a:effectLst/>
                        <a:latin typeface="Times New Roman"/>
                        <a:ea typeface="Calibri"/>
                        <a:cs typeface="Times New Roman"/>
                      </a:endParaRPr>
                    </a:p>
                  </a:txBody>
                  <a:tcPr marL="68580" marR="68580" marT="0" marB="0" anchor="ctr"/>
                </a:tc>
              </a:tr>
              <a:tr h="347722">
                <a:tc gridSpan="2">
                  <a:txBody>
                    <a:bodyPr/>
                    <a:lstStyle/>
                    <a:p>
                      <a:pPr>
                        <a:lnSpc>
                          <a:spcPct val="115000"/>
                        </a:lnSpc>
                        <a:spcAft>
                          <a:spcPts val="0"/>
                        </a:spcAft>
                      </a:pPr>
                      <a:r>
                        <a:rPr lang="uk-UA" sz="1400" dirty="0">
                          <a:effectLst/>
                        </a:rPr>
                        <a:t>	   Всього, </a:t>
                      </a:r>
                      <a:r>
                        <a:rPr lang="uk-UA" sz="1400" dirty="0" err="1">
                          <a:effectLst/>
                        </a:rPr>
                        <a:t>тис.грн</a:t>
                      </a:r>
                      <a:r>
                        <a:rPr lang="uk-UA" sz="1400" dirty="0">
                          <a:effectLst/>
                        </a:rPr>
                        <a:t>.</a:t>
                      </a:r>
                      <a:endParaRPr lang="ru-RU" sz="1400" dirty="0">
                        <a:effectLst/>
                        <a:latin typeface="Times New Roman"/>
                        <a:ea typeface="Calibri"/>
                        <a:cs typeface="Times New Roman"/>
                      </a:endParaRPr>
                    </a:p>
                  </a:txBody>
                  <a:tcPr marL="68580" marR="68580" marT="0" marB="0" anchor="ctr"/>
                </a:tc>
                <a:tc hMerge="1">
                  <a:txBody>
                    <a:bodyPr/>
                    <a:lstStyle/>
                    <a:p>
                      <a:endParaRPr lang="ru-RU"/>
                    </a:p>
                  </a:txBody>
                  <a:tcPr/>
                </a:tc>
                <a:tc gridSpan="3">
                  <a:txBody>
                    <a:bodyPr/>
                    <a:lstStyle/>
                    <a:p>
                      <a:pPr algn="ctr">
                        <a:lnSpc>
                          <a:spcPct val="115000"/>
                        </a:lnSpc>
                        <a:spcAft>
                          <a:spcPts val="0"/>
                        </a:spcAft>
                      </a:pPr>
                      <a:r>
                        <a:rPr lang="uk-UA" sz="1400" dirty="0">
                          <a:effectLst/>
                        </a:rPr>
                        <a:t>99,9</a:t>
                      </a:r>
                      <a:endParaRPr lang="ru-RU" sz="1400" dirty="0">
                        <a:effectLst/>
                        <a:latin typeface="Times New Roman"/>
                        <a:ea typeface="Calibri"/>
                        <a:cs typeface="Times New Roman"/>
                      </a:endParaRPr>
                    </a:p>
                  </a:txBody>
                  <a:tcPr marL="68580" marR="68580" marT="0" marB="0" anchor="ctr"/>
                </a:tc>
                <a:tc hMerge="1">
                  <a:txBody>
                    <a:bodyPr/>
                    <a:lstStyle/>
                    <a:p>
                      <a:endParaRPr lang="ru-RU"/>
                    </a:p>
                  </a:txBody>
                  <a:tcPr/>
                </a:tc>
                <a:tc hMerge="1">
                  <a:txBody>
                    <a:bodyPr/>
                    <a:lstStyle/>
                    <a:p>
                      <a:endParaRPr lang="ru-RU"/>
                    </a:p>
                  </a:txBody>
                  <a:tcPr/>
                </a:tc>
              </a:tr>
            </a:tbl>
          </a:graphicData>
        </a:graphic>
      </p:graphicFrame>
      <p:sp>
        <p:nvSpPr>
          <p:cNvPr id="3" name="Rectangle 1"/>
          <p:cNvSpPr>
            <a:spLocks noChangeArrowheads="1"/>
          </p:cNvSpPr>
          <p:nvPr/>
        </p:nvSpPr>
        <p:spPr bwMode="auto">
          <a:xfrm>
            <a:off x="1691680" y="188640"/>
            <a:ext cx="589206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uk-UA" altLang="ru-RU" sz="2800" b="1"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СПЕЦИФІКАЦІЯ ОБЛАДНАННЯ</a:t>
            </a:r>
            <a:endParaRPr kumimoji="0" lang="uk-UA" altLang="ru-RU" sz="2800" b="0" i="0" u="none" strike="noStrike" cap="none" normalizeH="0" baseline="0" dirty="0" smtClean="0">
              <a:ln>
                <a:noFill/>
              </a:ln>
              <a:solidFill>
                <a:schemeClr val="tx1"/>
              </a:solidFill>
              <a:effectLst/>
              <a:latin typeface="Arial" pitchFamily="34" charset="0"/>
              <a:cs typeface="Arial" pitchFamily="34" charset="0"/>
            </a:endParaRPr>
          </a:p>
        </p:txBody>
      </p:sp>
    </p:spTree>
    <p:custDataLst>
      <p:tags r:id="rId1"/>
    </p:custDataLst>
    <p:extLst>
      <p:ext uri="{BB962C8B-B14F-4D97-AF65-F5344CB8AC3E}">
        <p14:creationId xmlns:p14="http://schemas.microsoft.com/office/powerpoint/2010/main" val="243706402"/>
      </p:ext>
    </p:extLst>
  </p:cSld>
  <p:clrMapOvr>
    <a:masterClrMapping/>
  </p:clrMapOvr>
  <p:transition spd="slow">
    <p:wipe dir="d"/>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custDataLst>
              <p:tags r:id="rId2"/>
            </p:custDataLst>
          </p:nvPr>
        </p:nvSpPr>
        <p:spPr>
          <a:xfrm>
            <a:off x="683568" y="260648"/>
            <a:ext cx="8291785" cy="849240"/>
          </a:xfrm>
        </p:spPr>
        <p:txBody>
          <a:bodyPr>
            <a:normAutofit fontScale="90000"/>
          </a:bodyPr>
          <a:lstStyle/>
          <a:p>
            <a:pPr algn="ctr"/>
            <a:r>
              <a:rPr lang="ru-RU" b="1" dirty="0" smtClean="0"/>
              <a:t>ПОРІВНЯННЯ СТАТИЧНОЇ </a:t>
            </a:r>
            <a:br>
              <a:rPr lang="ru-RU" b="1" dirty="0" smtClean="0"/>
            </a:br>
            <a:r>
              <a:rPr lang="ru-RU" b="1" dirty="0" smtClean="0"/>
              <a:t>ТА ДИНАМІЧНОЇ МАРШРУТИЗАЦІЇ</a:t>
            </a:r>
            <a:endParaRPr lang="uk-UA" b="1" dirty="0"/>
          </a:p>
        </p:txBody>
      </p:sp>
      <p:graphicFrame>
        <p:nvGraphicFramePr>
          <p:cNvPr id="2" name="Таблица 1"/>
          <p:cNvGraphicFramePr>
            <a:graphicFrameLocks noGrp="1"/>
          </p:cNvGraphicFramePr>
          <p:nvPr>
            <p:extLst>
              <p:ext uri="{D42A27DB-BD31-4B8C-83A1-F6EECF244321}">
                <p14:modId xmlns:p14="http://schemas.microsoft.com/office/powerpoint/2010/main" val="466707716"/>
              </p:ext>
            </p:extLst>
          </p:nvPr>
        </p:nvGraphicFramePr>
        <p:xfrm>
          <a:off x="971600" y="1340768"/>
          <a:ext cx="7632848" cy="4752528"/>
        </p:xfrm>
        <a:graphic>
          <a:graphicData uri="http://schemas.openxmlformats.org/drawingml/2006/table">
            <a:tbl>
              <a:tblPr firstRow="1" firstCol="1" bandRow="1">
                <a:tableStyleId>{5C22544A-7EE6-4342-B048-85BDC9FD1C3A}</a:tableStyleId>
              </a:tblPr>
              <a:tblGrid>
                <a:gridCol w="312455"/>
                <a:gridCol w="1694595"/>
                <a:gridCol w="2812899"/>
                <a:gridCol w="2812899"/>
              </a:tblGrid>
              <a:tr h="504458">
                <a:tc>
                  <a:txBody>
                    <a:bodyPr/>
                    <a:lstStyle/>
                    <a:p>
                      <a:pPr algn="ctr">
                        <a:spcAft>
                          <a:spcPts val="0"/>
                        </a:spcAft>
                      </a:pPr>
                      <a:r>
                        <a:rPr lang="uk-UA" sz="1400">
                          <a:effectLst/>
                        </a:rPr>
                        <a:t>№</a:t>
                      </a:r>
                      <a:endParaRPr lang="ru-RU" sz="1400">
                        <a:effectLst/>
                        <a:latin typeface="Times New Roman"/>
                        <a:ea typeface="Calibri"/>
                        <a:cs typeface="Times New Roman"/>
                      </a:endParaRPr>
                    </a:p>
                  </a:txBody>
                  <a:tcPr marL="0" marR="0" marT="0" marB="0" vert="vert270" anchor="ctr"/>
                </a:tc>
                <a:tc>
                  <a:txBody>
                    <a:bodyPr/>
                    <a:lstStyle/>
                    <a:p>
                      <a:pPr algn="ctr">
                        <a:lnSpc>
                          <a:spcPct val="95000"/>
                        </a:lnSpc>
                        <a:spcAft>
                          <a:spcPts val="0"/>
                        </a:spcAft>
                      </a:pPr>
                      <a:r>
                        <a:rPr lang="uk-UA" sz="1400">
                          <a:effectLst/>
                        </a:rPr>
                        <a:t>Критерій порівняння</a:t>
                      </a:r>
                      <a:endParaRPr lang="ru-RU" sz="1400">
                        <a:effectLst/>
                        <a:latin typeface="Times New Roman"/>
                        <a:ea typeface="Calibri"/>
                        <a:cs typeface="Times New Roman"/>
                      </a:endParaRPr>
                    </a:p>
                  </a:txBody>
                  <a:tcPr marL="68580" marR="68580" marT="0" marB="0" anchor="ctr"/>
                </a:tc>
                <a:tc>
                  <a:txBody>
                    <a:bodyPr/>
                    <a:lstStyle/>
                    <a:p>
                      <a:pPr algn="ctr">
                        <a:lnSpc>
                          <a:spcPct val="95000"/>
                        </a:lnSpc>
                        <a:spcAft>
                          <a:spcPts val="0"/>
                        </a:spcAft>
                      </a:pPr>
                      <a:r>
                        <a:rPr lang="uk-UA" sz="1400">
                          <a:effectLst/>
                        </a:rPr>
                        <a:t>Статична </a:t>
                      </a:r>
                      <a:br>
                        <a:rPr lang="uk-UA" sz="1400">
                          <a:effectLst/>
                        </a:rPr>
                      </a:br>
                      <a:r>
                        <a:rPr lang="uk-UA" sz="1400">
                          <a:effectLst/>
                        </a:rPr>
                        <a:t>маршрутизація</a:t>
                      </a:r>
                      <a:endParaRPr lang="ru-RU" sz="1400">
                        <a:effectLst/>
                        <a:latin typeface="Times New Roman"/>
                        <a:ea typeface="Calibri"/>
                        <a:cs typeface="Times New Roman"/>
                      </a:endParaRPr>
                    </a:p>
                  </a:txBody>
                  <a:tcPr marL="68580" marR="68580" marT="0" marB="0" anchor="ctr"/>
                </a:tc>
                <a:tc>
                  <a:txBody>
                    <a:bodyPr/>
                    <a:lstStyle/>
                    <a:p>
                      <a:pPr algn="ctr">
                        <a:lnSpc>
                          <a:spcPct val="95000"/>
                        </a:lnSpc>
                        <a:spcAft>
                          <a:spcPts val="0"/>
                        </a:spcAft>
                      </a:pPr>
                      <a:r>
                        <a:rPr lang="uk-UA" sz="1400">
                          <a:effectLst/>
                        </a:rPr>
                        <a:t>Динамічна маршрутизація</a:t>
                      </a:r>
                      <a:endParaRPr lang="ru-RU" sz="1400">
                        <a:effectLst/>
                        <a:latin typeface="Times New Roman"/>
                        <a:ea typeface="Calibri"/>
                        <a:cs typeface="Times New Roman"/>
                      </a:endParaRPr>
                    </a:p>
                  </a:txBody>
                  <a:tcPr marL="68580" marR="68580" marT="0" marB="0" anchor="ctr"/>
                </a:tc>
              </a:tr>
              <a:tr h="1858531">
                <a:tc>
                  <a:txBody>
                    <a:bodyPr/>
                    <a:lstStyle/>
                    <a:p>
                      <a:pPr algn="ctr">
                        <a:spcAft>
                          <a:spcPts val="0"/>
                        </a:spcAft>
                      </a:pPr>
                      <a:r>
                        <a:rPr lang="uk-UA" sz="1400">
                          <a:effectLst/>
                        </a:rPr>
                        <a:t>1</a:t>
                      </a:r>
                      <a:endParaRPr lang="ru-RU" sz="1400">
                        <a:effectLst/>
                        <a:latin typeface="Times New Roman"/>
                        <a:ea typeface="Calibri"/>
                        <a:cs typeface="Times New Roman"/>
                      </a:endParaRPr>
                    </a:p>
                  </a:txBody>
                  <a:tcPr marL="0" marR="0" marT="0" marB="0"/>
                </a:tc>
                <a:tc>
                  <a:txBody>
                    <a:bodyPr/>
                    <a:lstStyle/>
                    <a:p>
                      <a:pPr algn="l">
                        <a:spcAft>
                          <a:spcPts val="0"/>
                        </a:spcAft>
                      </a:pPr>
                      <a:r>
                        <a:rPr lang="uk-UA" sz="1400">
                          <a:effectLst/>
                        </a:rPr>
                        <a:t>Складність конфігурування</a:t>
                      </a:r>
                      <a:endParaRPr lang="ru-RU" sz="1400">
                        <a:effectLst/>
                        <a:latin typeface="Times New Roman"/>
                        <a:ea typeface="Calibri"/>
                        <a:cs typeface="Times New Roman"/>
                      </a:endParaRPr>
                    </a:p>
                  </a:txBody>
                  <a:tcPr marL="68580" marR="68580" marT="0" marB="0"/>
                </a:tc>
                <a:tc>
                  <a:txBody>
                    <a:bodyPr/>
                    <a:lstStyle/>
                    <a:p>
                      <a:pPr algn="just">
                        <a:spcAft>
                          <a:spcPts val="0"/>
                        </a:spcAft>
                      </a:pPr>
                      <a:r>
                        <a:rPr lang="uk-UA" sz="1400">
                          <a:effectLst/>
                        </a:rPr>
                        <a:t>Ускладняється зі зро­станням складності мережі, при додаванні нової мережі або роутера потрібно знову налаштовувати усі інші роутери</a:t>
                      </a:r>
                      <a:endParaRPr lang="ru-RU" sz="1400">
                        <a:effectLst/>
                        <a:latin typeface="Times New Roman"/>
                        <a:ea typeface="Calibri"/>
                        <a:cs typeface="Times New Roman"/>
                      </a:endParaRPr>
                    </a:p>
                  </a:txBody>
                  <a:tcPr marL="68580" marR="68580" marT="0" marB="0"/>
                </a:tc>
                <a:tc>
                  <a:txBody>
                    <a:bodyPr/>
                    <a:lstStyle/>
                    <a:p>
                      <a:pPr algn="just">
                        <a:spcAft>
                          <a:spcPts val="0"/>
                        </a:spcAft>
                      </a:pPr>
                      <a:r>
                        <a:rPr lang="uk-UA" sz="1400">
                          <a:effectLst/>
                        </a:rPr>
                        <a:t>Майже не залежить від складності мережі, при додаванні нової мережі або роутера потрібно нала­штовувати тільки новий роутер та сусідні роутери.</a:t>
                      </a:r>
                      <a:endParaRPr lang="ru-RU" sz="1400">
                        <a:effectLst/>
                        <a:latin typeface="Times New Roman"/>
                        <a:ea typeface="Calibri"/>
                        <a:cs typeface="Times New Roman"/>
                      </a:endParaRPr>
                    </a:p>
                  </a:txBody>
                  <a:tcPr marL="68580" marR="68580" marT="0" marB="0"/>
                </a:tc>
              </a:tr>
              <a:tr h="1062017">
                <a:tc>
                  <a:txBody>
                    <a:bodyPr/>
                    <a:lstStyle/>
                    <a:p>
                      <a:pPr algn="ctr">
                        <a:spcAft>
                          <a:spcPts val="0"/>
                        </a:spcAft>
                      </a:pPr>
                      <a:r>
                        <a:rPr lang="uk-UA" sz="1400">
                          <a:effectLst/>
                        </a:rPr>
                        <a:t>2</a:t>
                      </a:r>
                      <a:endParaRPr lang="ru-RU" sz="1400">
                        <a:effectLst/>
                        <a:latin typeface="Times New Roman"/>
                        <a:ea typeface="Calibri"/>
                        <a:cs typeface="Times New Roman"/>
                      </a:endParaRPr>
                    </a:p>
                  </a:txBody>
                  <a:tcPr marL="0" marR="0" marT="0" marB="0"/>
                </a:tc>
                <a:tc>
                  <a:txBody>
                    <a:bodyPr/>
                    <a:lstStyle/>
                    <a:p>
                      <a:pPr algn="l">
                        <a:spcAft>
                          <a:spcPts val="0"/>
                        </a:spcAft>
                      </a:pPr>
                      <a:r>
                        <a:rPr lang="uk-UA" sz="1400">
                          <a:effectLst/>
                        </a:rPr>
                        <a:t>Вимоги до кваліфікації системного адміністратора</a:t>
                      </a:r>
                      <a:endParaRPr lang="ru-RU" sz="1400">
                        <a:effectLst/>
                        <a:latin typeface="Times New Roman"/>
                        <a:ea typeface="Calibri"/>
                        <a:cs typeface="Times New Roman"/>
                      </a:endParaRPr>
                    </a:p>
                  </a:txBody>
                  <a:tcPr marL="68580" marR="68580" marT="0" marB="0"/>
                </a:tc>
                <a:tc>
                  <a:txBody>
                    <a:bodyPr/>
                    <a:lstStyle/>
                    <a:p>
                      <a:pPr algn="just">
                        <a:spcAft>
                          <a:spcPts val="0"/>
                        </a:spcAft>
                      </a:pPr>
                      <a:r>
                        <a:rPr lang="uk-UA" sz="1400">
                          <a:effectLst/>
                        </a:rPr>
                        <a:t>Потрібне знання основ маршрутизації</a:t>
                      </a:r>
                      <a:endParaRPr lang="ru-RU" sz="1400">
                        <a:effectLst/>
                        <a:latin typeface="Times New Roman"/>
                        <a:ea typeface="Calibri"/>
                        <a:cs typeface="Times New Roman"/>
                      </a:endParaRPr>
                    </a:p>
                  </a:txBody>
                  <a:tcPr marL="68580" marR="68580" marT="0" marB="0"/>
                </a:tc>
                <a:tc>
                  <a:txBody>
                    <a:bodyPr/>
                    <a:lstStyle/>
                    <a:p>
                      <a:pPr algn="just">
                        <a:spcAft>
                          <a:spcPts val="0"/>
                        </a:spcAft>
                      </a:pPr>
                      <a:r>
                        <a:rPr lang="uk-UA" sz="1400">
                          <a:effectLst/>
                        </a:rPr>
                        <a:t>Потрібний більш високий рівень кваліфікації – дода­тково знання протоколів маршрутизації</a:t>
                      </a:r>
                      <a:endParaRPr lang="ru-RU" sz="1400">
                        <a:effectLst/>
                        <a:latin typeface="Times New Roman"/>
                        <a:ea typeface="Calibri"/>
                        <a:cs typeface="Times New Roman"/>
                      </a:endParaRPr>
                    </a:p>
                  </a:txBody>
                  <a:tcPr marL="68580" marR="68580" marT="0" marB="0"/>
                </a:tc>
              </a:tr>
              <a:tr h="531009">
                <a:tc>
                  <a:txBody>
                    <a:bodyPr/>
                    <a:lstStyle/>
                    <a:p>
                      <a:pPr algn="ctr">
                        <a:spcAft>
                          <a:spcPts val="0"/>
                        </a:spcAft>
                      </a:pPr>
                      <a:r>
                        <a:rPr lang="uk-UA" sz="1400">
                          <a:effectLst/>
                        </a:rPr>
                        <a:t>3</a:t>
                      </a:r>
                      <a:endParaRPr lang="ru-RU" sz="1400">
                        <a:effectLst/>
                        <a:latin typeface="Times New Roman"/>
                        <a:ea typeface="Calibri"/>
                        <a:cs typeface="Times New Roman"/>
                      </a:endParaRPr>
                    </a:p>
                  </a:txBody>
                  <a:tcPr marL="0" marR="0" marT="0" marB="0"/>
                </a:tc>
                <a:tc>
                  <a:txBody>
                    <a:bodyPr/>
                    <a:lstStyle/>
                    <a:p>
                      <a:pPr algn="l">
                        <a:spcAft>
                          <a:spcPts val="0"/>
                        </a:spcAft>
                      </a:pPr>
                      <a:r>
                        <a:rPr lang="uk-UA" sz="1400">
                          <a:effectLst/>
                        </a:rPr>
                        <a:t>Зміни топології</a:t>
                      </a:r>
                      <a:endParaRPr lang="ru-RU" sz="1400">
                        <a:effectLst/>
                        <a:latin typeface="Times New Roman"/>
                        <a:ea typeface="Calibri"/>
                        <a:cs typeface="Times New Roman"/>
                      </a:endParaRPr>
                    </a:p>
                  </a:txBody>
                  <a:tcPr marL="68580" marR="68580" marT="0" marB="0"/>
                </a:tc>
                <a:tc>
                  <a:txBody>
                    <a:bodyPr/>
                    <a:lstStyle/>
                    <a:p>
                      <a:pPr algn="just">
                        <a:spcAft>
                          <a:spcPts val="0"/>
                        </a:spcAft>
                      </a:pPr>
                      <a:r>
                        <a:rPr lang="uk-UA" sz="1400">
                          <a:effectLst/>
                        </a:rPr>
                        <a:t>Потрібне втручання систе­много адміністратора</a:t>
                      </a:r>
                      <a:endParaRPr lang="ru-RU" sz="1400">
                        <a:effectLst/>
                        <a:latin typeface="Times New Roman"/>
                        <a:ea typeface="Calibri"/>
                        <a:cs typeface="Times New Roman"/>
                      </a:endParaRPr>
                    </a:p>
                  </a:txBody>
                  <a:tcPr marL="68580" marR="68580" marT="0" marB="0"/>
                </a:tc>
                <a:tc>
                  <a:txBody>
                    <a:bodyPr/>
                    <a:lstStyle/>
                    <a:p>
                      <a:pPr algn="just">
                        <a:spcAft>
                          <a:spcPts val="0"/>
                        </a:spcAft>
                      </a:pPr>
                      <a:r>
                        <a:rPr lang="uk-UA" sz="1400">
                          <a:effectLst/>
                        </a:rPr>
                        <a:t>Автоматично адаптується під зміни</a:t>
                      </a:r>
                      <a:endParaRPr lang="ru-RU" sz="1400">
                        <a:effectLst/>
                        <a:latin typeface="Times New Roman"/>
                        <a:ea typeface="Calibri"/>
                        <a:cs typeface="Times New Roman"/>
                      </a:endParaRPr>
                    </a:p>
                  </a:txBody>
                  <a:tcPr marL="68580" marR="68580" marT="0" marB="0"/>
                </a:tc>
              </a:tr>
              <a:tr h="796513">
                <a:tc>
                  <a:txBody>
                    <a:bodyPr/>
                    <a:lstStyle/>
                    <a:p>
                      <a:pPr algn="ctr">
                        <a:spcAft>
                          <a:spcPts val="0"/>
                        </a:spcAft>
                      </a:pPr>
                      <a:r>
                        <a:rPr lang="uk-UA" sz="1400">
                          <a:effectLst/>
                        </a:rPr>
                        <a:t>4</a:t>
                      </a:r>
                      <a:endParaRPr lang="ru-RU" sz="1400">
                        <a:effectLst/>
                        <a:latin typeface="Times New Roman"/>
                        <a:ea typeface="Calibri"/>
                        <a:cs typeface="Times New Roman"/>
                      </a:endParaRPr>
                    </a:p>
                  </a:txBody>
                  <a:tcPr marL="0" marR="0" marT="0" marB="0"/>
                </a:tc>
                <a:tc>
                  <a:txBody>
                    <a:bodyPr/>
                    <a:lstStyle/>
                    <a:p>
                      <a:pPr algn="l">
                        <a:spcAft>
                          <a:spcPts val="0"/>
                        </a:spcAft>
                      </a:pPr>
                      <a:r>
                        <a:rPr lang="uk-UA" sz="1400">
                          <a:effectLst/>
                        </a:rPr>
                        <a:t>Масштабу­вання</a:t>
                      </a:r>
                      <a:endParaRPr lang="ru-RU" sz="1400">
                        <a:effectLst/>
                        <a:latin typeface="Times New Roman"/>
                        <a:ea typeface="Calibri"/>
                        <a:cs typeface="Times New Roman"/>
                      </a:endParaRPr>
                    </a:p>
                  </a:txBody>
                  <a:tcPr marL="68580" marR="68580" marT="0" marB="0"/>
                </a:tc>
                <a:tc>
                  <a:txBody>
                    <a:bodyPr/>
                    <a:lstStyle/>
                    <a:p>
                      <a:pPr algn="just">
                        <a:spcAft>
                          <a:spcPts val="0"/>
                        </a:spcAft>
                      </a:pPr>
                      <a:r>
                        <a:rPr lang="uk-UA" sz="1400">
                          <a:effectLst/>
                        </a:rPr>
                        <a:t>Підходить лише для простої топології мережі</a:t>
                      </a:r>
                      <a:endParaRPr lang="ru-RU" sz="1400">
                        <a:effectLst/>
                        <a:latin typeface="Times New Roman"/>
                        <a:ea typeface="Calibri"/>
                        <a:cs typeface="Times New Roman"/>
                      </a:endParaRPr>
                    </a:p>
                  </a:txBody>
                  <a:tcPr marL="68580" marR="68580" marT="0" marB="0"/>
                </a:tc>
                <a:tc>
                  <a:txBody>
                    <a:bodyPr/>
                    <a:lstStyle/>
                    <a:p>
                      <a:pPr algn="just">
                        <a:spcAft>
                          <a:spcPts val="0"/>
                        </a:spcAft>
                      </a:pPr>
                      <a:r>
                        <a:rPr lang="uk-UA" sz="1400" dirty="0">
                          <a:effectLst/>
                        </a:rPr>
                        <a:t>Підходить як для складної так і для простої топології мереж</a:t>
                      </a:r>
                      <a:endParaRPr lang="ru-RU" sz="1400" dirty="0">
                        <a:effectLst/>
                        <a:latin typeface="Times New Roman"/>
                        <a:ea typeface="Calibri"/>
                        <a:cs typeface="Times New Roman"/>
                      </a:endParaRPr>
                    </a:p>
                  </a:txBody>
                  <a:tcPr marL="68580" marR="68580" marT="0" marB="0"/>
                </a:tc>
              </a:tr>
            </a:tbl>
          </a:graphicData>
        </a:graphic>
      </p:graphicFrame>
    </p:spTree>
    <p:custDataLst>
      <p:tags r:id="rId1"/>
    </p:custDataLst>
    <p:extLst>
      <p:ext uri="{BB962C8B-B14F-4D97-AF65-F5344CB8AC3E}">
        <p14:creationId xmlns:p14="http://schemas.microsoft.com/office/powerpoint/2010/main" val="3309287362"/>
      </p:ext>
    </p:extLst>
  </p:cSld>
  <p:clrMapOvr>
    <a:masterClrMapping/>
  </p:clrMapOvr>
  <p:transition spd="slow">
    <p:wipe dir="d"/>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Таблица 3"/>
          <p:cNvGraphicFramePr>
            <a:graphicFrameLocks noGrp="1"/>
          </p:cNvGraphicFramePr>
          <p:nvPr>
            <p:extLst>
              <p:ext uri="{D42A27DB-BD31-4B8C-83A1-F6EECF244321}">
                <p14:modId xmlns:p14="http://schemas.microsoft.com/office/powerpoint/2010/main" val="3549839385"/>
              </p:ext>
            </p:extLst>
          </p:nvPr>
        </p:nvGraphicFramePr>
        <p:xfrm>
          <a:off x="755576" y="476672"/>
          <a:ext cx="7776865" cy="5256584"/>
        </p:xfrm>
        <a:graphic>
          <a:graphicData uri="http://schemas.openxmlformats.org/drawingml/2006/table">
            <a:tbl>
              <a:tblPr firstRow="1" firstCol="1" bandRow="1">
                <a:tableStyleId>{5C22544A-7EE6-4342-B048-85BDC9FD1C3A}</a:tableStyleId>
              </a:tblPr>
              <a:tblGrid>
                <a:gridCol w="318351"/>
                <a:gridCol w="1726568"/>
                <a:gridCol w="2865973"/>
                <a:gridCol w="2865973"/>
              </a:tblGrid>
              <a:tr h="528440">
                <a:tc>
                  <a:txBody>
                    <a:bodyPr/>
                    <a:lstStyle/>
                    <a:p>
                      <a:pPr algn="ctr">
                        <a:spcAft>
                          <a:spcPts val="0"/>
                        </a:spcAft>
                      </a:pPr>
                      <a:r>
                        <a:rPr lang="uk-UA" sz="1400">
                          <a:effectLst/>
                        </a:rPr>
                        <a:t>№</a:t>
                      </a:r>
                      <a:endParaRPr lang="ru-RU" sz="1400">
                        <a:effectLst/>
                        <a:latin typeface="Times New Roman"/>
                        <a:ea typeface="Calibri"/>
                        <a:cs typeface="Times New Roman"/>
                      </a:endParaRPr>
                    </a:p>
                  </a:txBody>
                  <a:tcPr marL="0" marR="0" marT="0" marB="0" vert="vert270" anchor="ctr"/>
                </a:tc>
                <a:tc>
                  <a:txBody>
                    <a:bodyPr/>
                    <a:lstStyle/>
                    <a:p>
                      <a:pPr algn="ctr">
                        <a:lnSpc>
                          <a:spcPct val="95000"/>
                        </a:lnSpc>
                        <a:spcAft>
                          <a:spcPts val="0"/>
                        </a:spcAft>
                      </a:pPr>
                      <a:r>
                        <a:rPr lang="uk-UA" sz="1400">
                          <a:effectLst/>
                        </a:rPr>
                        <a:t>Критерій порівняння</a:t>
                      </a:r>
                      <a:endParaRPr lang="ru-RU" sz="1400">
                        <a:effectLst/>
                        <a:latin typeface="Times New Roman"/>
                        <a:ea typeface="Calibri"/>
                        <a:cs typeface="Times New Roman"/>
                      </a:endParaRPr>
                    </a:p>
                  </a:txBody>
                  <a:tcPr marL="68580" marR="68580" marT="0" marB="0" anchor="ctr"/>
                </a:tc>
                <a:tc>
                  <a:txBody>
                    <a:bodyPr/>
                    <a:lstStyle/>
                    <a:p>
                      <a:pPr algn="ctr">
                        <a:lnSpc>
                          <a:spcPct val="95000"/>
                        </a:lnSpc>
                        <a:spcAft>
                          <a:spcPts val="0"/>
                        </a:spcAft>
                      </a:pPr>
                      <a:r>
                        <a:rPr lang="uk-UA" sz="1400">
                          <a:effectLst/>
                        </a:rPr>
                        <a:t>Статична </a:t>
                      </a:r>
                      <a:br>
                        <a:rPr lang="uk-UA" sz="1400">
                          <a:effectLst/>
                        </a:rPr>
                      </a:br>
                      <a:r>
                        <a:rPr lang="uk-UA" sz="1400">
                          <a:effectLst/>
                        </a:rPr>
                        <a:t>маршрутизація</a:t>
                      </a:r>
                      <a:endParaRPr lang="ru-RU" sz="1400">
                        <a:effectLst/>
                        <a:latin typeface="Times New Roman"/>
                        <a:ea typeface="Calibri"/>
                        <a:cs typeface="Times New Roman"/>
                      </a:endParaRPr>
                    </a:p>
                  </a:txBody>
                  <a:tcPr marL="68580" marR="68580" marT="0" marB="0" anchor="ctr"/>
                </a:tc>
                <a:tc>
                  <a:txBody>
                    <a:bodyPr/>
                    <a:lstStyle/>
                    <a:p>
                      <a:pPr algn="ctr">
                        <a:lnSpc>
                          <a:spcPct val="95000"/>
                        </a:lnSpc>
                        <a:spcAft>
                          <a:spcPts val="0"/>
                        </a:spcAft>
                      </a:pPr>
                      <a:r>
                        <a:rPr lang="uk-UA" sz="1400">
                          <a:effectLst/>
                        </a:rPr>
                        <a:t>Динамічна маршрутизація</a:t>
                      </a:r>
                      <a:endParaRPr lang="ru-RU" sz="1400">
                        <a:effectLst/>
                        <a:latin typeface="Times New Roman"/>
                        <a:ea typeface="Calibri"/>
                        <a:cs typeface="Times New Roman"/>
                      </a:endParaRPr>
                    </a:p>
                  </a:txBody>
                  <a:tcPr marL="68580" marR="68580" marT="0" marB="0" anchor="ctr"/>
                </a:tc>
              </a:tr>
              <a:tr h="2225009">
                <a:tc>
                  <a:txBody>
                    <a:bodyPr/>
                    <a:lstStyle/>
                    <a:p>
                      <a:pPr algn="ctr">
                        <a:spcAft>
                          <a:spcPts val="0"/>
                        </a:spcAft>
                      </a:pPr>
                      <a:r>
                        <a:rPr lang="uk-UA" sz="1400">
                          <a:effectLst/>
                        </a:rPr>
                        <a:t>5</a:t>
                      </a:r>
                      <a:endParaRPr lang="ru-RU" sz="1400">
                        <a:effectLst/>
                        <a:latin typeface="Times New Roman"/>
                        <a:ea typeface="Calibri"/>
                        <a:cs typeface="Times New Roman"/>
                      </a:endParaRPr>
                    </a:p>
                  </a:txBody>
                  <a:tcPr marL="0" marR="0" marT="0" marB="0"/>
                </a:tc>
                <a:tc>
                  <a:txBody>
                    <a:bodyPr/>
                    <a:lstStyle/>
                    <a:p>
                      <a:pPr algn="l">
                        <a:spcAft>
                          <a:spcPts val="0"/>
                        </a:spcAft>
                      </a:pPr>
                      <a:r>
                        <a:rPr lang="uk-UA" sz="1400">
                          <a:effectLst/>
                        </a:rPr>
                        <a:t>Ступінь безпеки</a:t>
                      </a:r>
                      <a:endParaRPr lang="ru-RU" sz="1400">
                        <a:effectLst/>
                        <a:latin typeface="Times New Roman"/>
                        <a:ea typeface="Calibri"/>
                        <a:cs typeface="Times New Roman"/>
                      </a:endParaRPr>
                    </a:p>
                  </a:txBody>
                  <a:tcPr marL="68580" marR="68580" marT="0" marB="0"/>
                </a:tc>
                <a:tc>
                  <a:txBody>
                    <a:bodyPr/>
                    <a:lstStyle/>
                    <a:p>
                      <a:pPr algn="l">
                        <a:spcAft>
                          <a:spcPts val="0"/>
                        </a:spcAft>
                      </a:pPr>
                      <a:r>
                        <a:rPr lang="uk-UA" sz="1400">
                          <a:effectLst/>
                        </a:rPr>
                        <a:t>Більш безпечна: ніж динамічна маршрутизація</a:t>
                      </a:r>
                      <a:endParaRPr lang="ru-RU" sz="1400">
                        <a:effectLst/>
                        <a:latin typeface="Times New Roman"/>
                        <a:ea typeface="Calibri"/>
                        <a:cs typeface="Times New Roman"/>
                      </a:endParaRPr>
                    </a:p>
                  </a:txBody>
                  <a:tcPr marL="68580" marR="68580" marT="0" marB="0"/>
                </a:tc>
                <a:tc>
                  <a:txBody>
                    <a:bodyPr/>
                    <a:lstStyle/>
                    <a:p>
                      <a:pPr algn="just">
                        <a:spcAft>
                          <a:spcPts val="0"/>
                        </a:spcAft>
                      </a:pPr>
                      <a:r>
                        <a:rPr lang="uk-UA" sz="1400">
                          <a:effectLst/>
                        </a:rPr>
                        <a:t>Зловмисники можуть мо­жуть здійснювати активні та пасивні атаки на прото­коли маршрутизації, що може привести до витоку конфіденційної інформації і неполадок у роботі мережі</a:t>
                      </a:r>
                      <a:endParaRPr lang="ru-RU" sz="1400">
                        <a:effectLst/>
                        <a:latin typeface="Times New Roman"/>
                        <a:ea typeface="Calibri"/>
                        <a:cs typeface="Times New Roman"/>
                      </a:endParaRPr>
                    </a:p>
                  </a:txBody>
                  <a:tcPr marL="68580" marR="68580" marT="0" marB="0"/>
                </a:tc>
              </a:tr>
              <a:tr h="1668757">
                <a:tc>
                  <a:txBody>
                    <a:bodyPr/>
                    <a:lstStyle/>
                    <a:p>
                      <a:pPr algn="ctr">
                        <a:spcAft>
                          <a:spcPts val="0"/>
                        </a:spcAft>
                      </a:pPr>
                      <a:r>
                        <a:rPr lang="uk-UA" sz="1400">
                          <a:effectLst/>
                        </a:rPr>
                        <a:t>6</a:t>
                      </a:r>
                      <a:endParaRPr lang="ru-RU" sz="1400">
                        <a:effectLst/>
                        <a:latin typeface="Times New Roman"/>
                        <a:ea typeface="Calibri"/>
                        <a:cs typeface="Times New Roman"/>
                      </a:endParaRPr>
                    </a:p>
                  </a:txBody>
                  <a:tcPr marL="0" marR="0" marT="0" marB="0"/>
                </a:tc>
                <a:tc>
                  <a:txBody>
                    <a:bodyPr/>
                    <a:lstStyle/>
                    <a:p>
                      <a:pPr algn="l">
                        <a:spcAft>
                          <a:spcPts val="0"/>
                        </a:spcAft>
                      </a:pPr>
                      <a:r>
                        <a:rPr lang="uk-UA" sz="1400">
                          <a:effectLst/>
                        </a:rPr>
                        <a:t>Використання ресурсів</a:t>
                      </a:r>
                      <a:endParaRPr lang="ru-RU" sz="1400">
                        <a:effectLst/>
                        <a:latin typeface="Times New Roman"/>
                        <a:ea typeface="Calibri"/>
                        <a:cs typeface="Times New Roman"/>
                      </a:endParaRPr>
                    </a:p>
                  </a:txBody>
                  <a:tcPr marL="68580" marR="68580" marT="0" marB="0"/>
                </a:tc>
                <a:tc>
                  <a:txBody>
                    <a:bodyPr/>
                    <a:lstStyle/>
                    <a:p>
                      <a:pPr algn="just">
                        <a:spcAft>
                          <a:spcPts val="0"/>
                        </a:spcAft>
                      </a:pPr>
                      <a:r>
                        <a:rPr lang="uk-UA" sz="1400">
                          <a:effectLst/>
                        </a:rPr>
                        <a:t>Не потребує додаткових ресурсів</a:t>
                      </a:r>
                      <a:endParaRPr lang="ru-RU" sz="1400">
                        <a:effectLst/>
                        <a:latin typeface="Times New Roman"/>
                        <a:ea typeface="Calibri"/>
                        <a:cs typeface="Times New Roman"/>
                      </a:endParaRPr>
                    </a:p>
                  </a:txBody>
                  <a:tcPr marL="68580" marR="68580" marT="0" marB="0"/>
                </a:tc>
                <a:tc>
                  <a:txBody>
                    <a:bodyPr/>
                    <a:lstStyle/>
                    <a:p>
                      <a:pPr algn="just">
                        <a:spcAft>
                          <a:spcPts val="0"/>
                        </a:spcAft>
                      </a:pPr>
                      <a:r>
                        <a:rPr lang="uk-UA" sz="1400">
                          <a:effectLst/>
                        </a:rPr>
                        <a:t>Порівняно з статичною маршрутизацією додатково використовує ресурси роу­тера: процесор, пам'ять і смугу пропускання мере­жі</a:t>
                      </a:r>
                      <a:endParaRPr lang="ru-RU" sz="1400">
                        <a:effectLst/>
                        <a:latin typeface="Times New Roman"/>
                        <a:ea typeface="Calibri"/>
                        <a:cs typeface="Times New Roman"/>
                      </a:endParaRPr>
                    </a:p>
                  </a:txBody>
                  <a:tcPr marL="68580" marR="68580" marT="0" marB="0"/>
                </a:tc>
              </a:tr>
              <a:tr h="834378">
                <a:tc>
                  <a:txBody>
                    <a:bodyPr/>
                    <a:lstStyle/>
                    <a:p>
                      <a:pPr algn="ctr">
                        <a:spcAft>
                          <a:spcPts val="0"/>
                        </a:spcAft>
                      </a:pPr>
                      <a:r>
                        <a:rPr lang="uk-UA" sz="1400">
                          <a:effectLst/>
                        </a:rPr>
                        <a:t>7</a:t>
                      </a:r>
                      <a:endParaRPr lang="ru-RU" sz="1400">
                        <a:effectLst/>
                        <a:latin typeface="Times New Roman"/>
                        <a:ea typeface="Calibri"/>
                        <a:cs typeface="Times New Roman"/>
                      </a:endParaRPr>
                    </a:p>
                  </a:txBody>
                  <a:tcPr marL="0" marR="0" marT="0" marB="0"/>
                </a:tc>
                <a:tc>
                  <a:txBody>
                    <a:bodyPr/>
                    <a:lstStyle/>
                    <a:p>
                      <a:pPr algn="l">
                        <a:spcAft>
                          <a:spcPts val="0"/>
                        </a:spcAft>
                      </a:pPr>
                      <a:r>
                        <a:rPr lang="uk-UA" sz="1400">
                          <a:effectLst/>
                        </a:rPr>
                        <a:t>Передбачува-ність</a:t>
                      </a:r>
                      <a:endParaRPr lang="ru-RU" sz="1400">
                        <a:effectLst/>
                        <a:latin typeface="Times New Roman"/>
                        <a:ea typeface="Calibri"/>
                        <a:cs typeface="Times New Roman"/>
                      </a:endParaRPr>
                    </a:p>
                  </a:txBody>
                  <a:tcPr marL="68580" marR="68580" marT="0" marB="0"/>
                </a:tc>
                <a:tc>
                  <a:txBody>
                    <a:bodyPr/>
                    <a:lstStyle/>
                    <a:p>
                      <a:pPr algn="just">
                        <a:spcAft>
                          <a:spcPts val="0"/>
                        </a:spcAft>
                      </a:pPr>
                      <a:r>
                        <a:rPr lang="uk-UA" sz="1400">
                          <a:effectLst/>
                        </a:rPr>
                        <a:t>Маршрут пакета постійний</a:t>
                      </a:r>
                      <a:endParaRPr lang="ru-RU" sz="1400">
                        <a:effectLst/>
                        <a:latin typeface="Times New Roman"/>
                        <a:ea typeface="Calibri"/>
                        <a:cs typeface="Times New Roman"/>
                      </a:endParaRPr>
                    </a:p>
                  </a:txBody>
                  <a:tcPr marL="68580" marR="68580" marT="0" marB="0"/>
                </a:tc>
                <a:tc>
                  <a:txBody>
                    <a:bodyPr/>
                    <a:lstStyle/>
                    <a:p>
                      <a:pPr algn="just">
                        <a:spcAft>
                          <a:spcPts val="0"/>
                        </a:spcAft>
                      </a:pPr>
                      <a:r>
                        <a:rPr lang="uk-UA" sz="1400" dirty="0">
                          <a:effectLst/>
                        </a:rPr>
                        <a:t>Маршрут пакета залежить від поточної топології мережі</a:t>
                      </a:r>
                      <a:endParaRPr lang="ru-RU" sz="1400" dirty="0">
                        <a:effectLst/>
                        <a:latin typeface="Times New Roman"/>
                        <a:ea typeface="Calibri"/>
                        <a:cs typeface="Times New Roman"/>
                      </a:endParaRPr>
                    </a:p>
                  </a:txBody>
                  <a:tcPr marL="68580" marR="68580" marT="0" marB="0"/>
                </a:tc>
              </a:tr>
            </a:tbl>
          </a:graphicData>
        </a:graphic>
      </p:graphicFrame>
    </p:spTree>
    <p:custDataLst>
      <p:tags r:id="rId1"/>
    </p:custDataLst>
    <p:extLst>
      <p:ext uri="{BB962C8B-B14F-4D97-AF65-F5344CB8AC3E}">
        <p14:creationId xmlns:p14="http://schemas.microsoft.com/office/powerpoint/2010/main" val="2233313457"/>
      </p:ext>
    </p:extLst>
  </p:cSld>
  <p:clrMapOvr>
    <a:masterClrMapping/>
  </p:clrMapOvr>
  <p:transition spd="slow">
    <p:wipe dir="d"/>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custDataLst>
              <p:tags r:id="rId2"/>
            </p:custDataLst>
          </p:nvPr>
        </p:nvSpPr>
        <p:spPr>
          <a:xfrm>
            <a:off x="755576" y="-20311"/>
            <a:ext cx="8291785" cy="849240"/>
          </a:xfrm>
        </p:spPr>
        <p:txBody>
          <a:bodyPr>
            <a:noAutofit/>
          </a:bodyPr>
          <a:lstStyle/>
          <a:p>
            <a:pPr algn="ctr"/>
            <a:r>
              <a:rPr lang="uk-UA" sz="2800" b="1" dirty="0" smtClean="0"/>
              <a:t>ПРОТОКОЛ ДИНАМІЧНОЇ  МАРШРУТИЗАЦІЇ </a:t>
            </a:r>
            <a:r>
              <a:rPr lang="en-US" sz="2800" b="1" dirty="0" smtClean="0"/>
              <a:t>RIP</a:t>
            </a:r>
            <a:endParaRPr lang="uk-UA" sz="2800" b="1" dirty="0"/>
          </a:p>
        </p:txBody>
      </p:sp>
      <p:sp>
        <p:nvSpPr>
          <p:cNvPr id="8" name="Content Placeholder 4"/>
          <p:cNvSpPr txBox="1">
            <a:spLocks/>
          </p:cNvSpPr>
          <p:nvPr>
            <p:custDataLst>
              <p:tags r:id="rId3"/>
            </p:custDataLst>
          </p:nvPr>
        </p:nvSpPr>
        <p:spPr>
          <a:xfrm>
            <a:off x="611560" y="669836"/>
            <a:ext cx="8280920" cy="4204491"/>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kumimoji="0" lang="ru-RU"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0" lang="ru-RU" sz="2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0" lang="ru-RU" sz="20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0" lang="ru-RU"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0" lang="ru-RU"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0" lang="ru-RU"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0" lang="ru-RU"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0" lang="ru-RU"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0" lang="ru-RU" sz="2000" kern="1200">
                <a:solidFill>
                  <a:schemeClr val="tx1"/>
                </a:solidFill>
                <a:latin typeface="+mn-lt"/>
                <a:ea typeface="+mn-ea"/>
                <a:cs typeface="+mn-cs"/>
              </a:defRPr>
            </a:lvl9pPr>
          </a:lstStyle>
          <a:p>
            <a:r>
              <a:rPr lang="uk-UA" sz="2400" dirty="0"/>
              <a:t>Протокол динамічної маршрутизації RIP (</a:t>
            </a:r>
            <a:r>
              <a:rPr lang="uk-UA" sz="2400" dirty="0" err="1"/>
              <a:t>англ</a:t>
            </a:r>
            <a:r>
              <a:rPr lang="uk-UA" sz="2400" dirty="0"/>
              <a:t>. </a:t>
            </a:r>
            <a:r>
              <a:rPr lang="uk-UA" sz="2400" dirty="0" err="1"/>
              <a:t>Routing</a:t>
            </a:r>
            <a:r>
              <a:rPr lang="uk-UA" sz="2400" dirty="0"/>
              <a:t> </a:t>
            </a:r>
            <a:r>
              <a:rPr lang="uk-UA" sz="2400" dirty="0" err="1"/>
              <a:t>Information</a:t>
            </a:r>
            <a:r>
              <a:rPr lang="uk-UA" sz="2400" dirty="0"/>
              <a:t> </a:t>
            </a:r>
            <a:r>
              <a:rPr lang="uk-UA" sz="2400" dirty="0" err="1"/>
              <a:t>Protocol</a:t>
            </a:r>
            <a:r>
              <a:rPr lang="uk-UA" sz="2400" dirty="0"/>
              <a:t>) початково був визначений в документі RFC 1058 в 1988 році (RIPv1 – перша версія протоколу). </a:t>
            </a:r>
            <a:endParaRPr lang="ru-RU" sz="2400" dirty="0"/>
          </a:p>
          <a:p>
            <a:r>
              <a:rPr lang="uk-UA" sz="2400" dirty="0"/>
              <a:t>У 1994 році був розроблений протокол RIP2 (RFC 2453, RIPv2 – друга версія протоколу), який є розширенням протоколу RIP.</a:t>
            </a:r>
            <a:endParaRPr lang="ru-RU" sz="2400" dirty="0"/>
          </a:p>
          <a:p>
            <a:r>
              <a:rPr lang="uk-UA" sz="2400" dirty="0"/>
              <a:t>RIP має такі особливості:</a:t>
            </a:r>
            <a:endParaRPr lang="ru-RU" sz="2400" dirty="0"/>
          </a:p>
          <a:p>
            <a:pPr lvl="0"/>
            <a:r>
              <a:rPr lang="uk-UA" sz="2400" dirty="0"/>
              <a:t>RIP є дистанційно-векторним протоколом маршрутизації;</a:t>
            </a:r>
            <a:endParaRPr lang="ru-RU" sz="2400" dirty="0"/>
          </a:p>
          <a:p>
            <a:pPr lvl="0"/>
            <a:r>
              <a:rPr lang="uk-UA" sz="2400" dirty="0"/>
              <a:t>метрика при виборі маршруту - кількість </a:t>
            </a:r>
            <a:r>
              <a:rPr lang="uk-UA" sz="2400" dirty="0" err="1"/>
              <a:t>роутерів</a:t>
            </a:r>
            <a:r>
              <a:rPr lang="uk-UA" sz="2400" dirty="0"/>
              <a:t> в маршруті (</a:t>
            </a:r>
            <a:r>
              <a:rPr lang="uk-UA" sz="2400" dirty="0" err="1"/>
              <a:t>хопів</a:t>
            </a:r>
            <a:r>
              <a:rPr lang="uk-UA" sz="2400" dirty="0"/>
              <a:t>);</a:t>
            </a:r>
            <a:endParaRPr lang="ru-RU" sz="2400" dirty="0"/>
          </a:p>
          <a:p>
            <a:pPr lvl="0"/>
            <a:r>
              <a:rPr lang="uk-UA" sz="2400" dirty="0" err="1"/>
              <a:t>маскимальна</a:t>
            </a:r>
            <a:r>
              <a:rPr lang="uk-UA" sz="2400" dirty="0"/>
              <a:t> кількість </a:t>
            </a:r>
            <a:r>
              <a:rPr lang="uk-UA" sz="2400" dirty="0" err="1"/>
              <a:t>хопів</a:t>
            </a:r>
            <a:r>
              <a:rPr lang="uk-UA" sz="2400" dirty="0"/>
              <a:t> 15;</a:t>
            </a:r>
            <a:endParaRPr lang="ru-RU" sz="2400" dirty="0"/>
          </a:p>
          <a:p>
            <a:pPr lvl="0"/>
            <a:r>
              <a:rPr lang="uk-UA" sz="2400" dirty="0"/>
              <a:t>метрика - 16, означає що маршрут недосяжний;</a:t>
            </a:r>
            <a:endParaRPr lang="ru-RU" sz="2400" dirty="0"/>
          </a:p>
          <a:p>
            <a:pPr marL="0" indent="0" algn="just">
              <a:buNone/>
            </a:pPr>
            <a:endParaRPr lang="ru-RU" sz="2700" b="1" dirty="0"/>
          </a:p>
        </p:txBody>
      </p:sp>
    </p:spTree>
    <p:custDataLst>
      <p:tags r:id="rId1"/>
    </p:custDataLst>
    <p:extLst>
      <p:ext uri="{BB962C8B-B14F-4D97-AF65-F5344CB8AC3E}">
        <p14:creationId xmlns:p14="http://schemas.microsoft.com/office/powerpoint/2010/main" val="3227125869"/>
      </p:ext>
    </p:extLst>
  </p:cSld>
  <p:clrMapOvr>
    <a:masterClrMapping/>
  </p:clrMapOvr>
  <p:transition spd="slow">
    <p:wipe dir="d"/>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4"/>
          <p:cNvSpPr txBox="1">
            <a:spLocks/>
          </p:cNvSpPr>
          <p:nvPr>
            <p:custDataLst>
              <p:tags r:id="rId2"/>
            </p:custDataLst>
          </p:nvPr>
        </p:nvSpPr>
        <p:spPr>
          <a:xfrm>
            <a:off x="611560" y="116632"/>
            <a:ext cx="8280920" cy="4204491"/>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kumimoji="0" lang="ru-RU"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0" lang="ru-RU" sz="2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0" lang="ru-RU" sz="20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0" lang="ru-RU"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0" lang="ru-RU"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0" lang="ru-RU"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0" lang="ru-RU"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0" lang="ru-RU"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0" lang="ru-RU" sz="2000" kern="1200">
                <a:solidFill>
                  <a:schemeClr val="tx1"/>
                </a:solidFill>
                <a:latin typeface="+mn-lt"/>
                <a:ea typeface="+mn-ea"/>
                <a:cs typeface="+mn-cs"/>
              </a:defRPr>
            </a:lvl9pPr>
          </a:lstStyle>
          <a:p>
            <a:pPr lvl="0"/>
            <a:r>
              <a:rPr lang="uk-UA" sz="2400" dirty="0" smtClean="0"/>
              <a:t>стандартно </a:t>
            </a:r>
            <a:r>
              <a:rPr lang="uk-UA" sz="2400" dirty="0"/>
              <a:t>оновлення маршрутизації розсилаються широко­мовним способом кожних 30 секунд - за це відповідає таймер "</a:t>
            </a:r>
            <a:r>
              <a:rPr lang="uk-UA" sz="2400" dirty="0" err="1"/>
              <a:t>triggered</a:t>
            </a:r>
            <a:r>
              <a:rPr lang="uk-UA" sz="2400" dirty="0"/>
              <a:t> </a:t>
            </a:r>
            <a:r>
              <a:rPr lang="uk-UA" sz="2400" dirty="0" err="1"/>
              <a:t>updates</a:t>
            </a:r>
            <a:r>
              <a:rPr lang="uk-UA" sz="2400" dirty="0"/>
              <a:t>" – 30 ±0…5 секунд;</a:t>
            </a:r>
            <a:endParaRPr lang="ru-RU" sz="2400" dirty="0"/>
          </a:p>
          <a:p>
            <a:pPr lvl="0"/>
            <a:r>
              <a:rPr lang="uk-UA" sz="2400" dirty="0"/>
              <a:t>для кожного маршруту в таблиці маршрутизації задаються два таймера "</a:t>
            </a:r>
            <a:r>
              <a:rPr lang="uk-UA" sz="2400" dirty="0" err="1"/>
              <a:t>timeout</a:t>
            </a:r>
            <a:r>
              <a:rPr lang="uk-UA" sz="2400" dirty="0"/>
              <a:t>" – 180 секунд і "</a:t>
            </a:r>
            <a:r>
              <a:rPr lang="uk-UA" sz="2400" dirty="0" err="1"/>
              <a:t>garbage-collection</a:t>
            </a:r>
            <a:r>
              <a:rPr lang="uk-UA" sz="2400" dirty="0"/>
              <a:t>" – 120 секунд; таймер "</a:t>
            </a:r>
            <a:r>
              <a:rPr lang="uk-UA" sz="2400" dirty="0" err="1"/>
              <a:t>timeout</a:t>
            </a:r>
            <a:r>
              <a:rPr lang="uk-UA" sz="2400" dirty="0"/>
              <a:t>" – </a:t>
            </a:r>
            <a:r>
              <a:rPr lang="uk-UA" sz="2400" dirty="0" err="1"/>
              <a:t>ініціалізується</a:t>
            </a:r>
            <a:r>
              <a:rPr lang="uk-UA" sz="2400" dirty="0"/>
              <a:t> при встановленні або оновленні маршруту. Якщо пройшло 180 секунд після останнього обновлення маршруту, то запускається відлік таймеру "</a:t>
            </a:r>
            <a:r>
              <a:rPr lang="uk-UA" sz="2400" dirty="0" err="1"/>
              <a:t>garbage-collection</a:t>
            </a:r>
            <a:r>
              <a:rPr lang="uk-UA" sz="2400" dirty="0"/>
              <a:t>" і такий маршрут позначається недійсним, але залишається у таблиці маршрутизації, щоб сусідні </a:t>
            </a:r>
            <a:r>
              <a:rPr lang="uk-UA" sz="2400" dirty="0" err="1"/>
              <a:t>роутери</a:t>
            </a:r>
            <a:r>
              <a:rPr lang="uk-UA" sz="2400" dirty="0"/>
              <a:t> могли узнати що маршрут недійсний. Після закінчення таймеру "</a:t>
            </a:r>
            <a:r>
              <a:rPr lang="uk-UA" sz="2400" dirty="0" err="1"/>
              <a:t>garbage-collection</a:t>
            </a:r>
            <a:r>
              <a:rPr lang="uk-UA" sz="2400" dirty="0"/>
              <a:t>" маршрут остаточно видаляється з таблиці маршрутизації.</a:t>
            </a:r>
            <a:endParaRPr lang="ru-RU" sz="2400" dirty="0"/>
          </a:p>
          <a:p>
            <a:pPr marL="0" indent="0" algn="just">
              <a:buNone/>
            </a:pPr>
            <a:endParaRPr lang="ru-RU" sz="2700" b="1" dirty="0"/>
          </a:p>
        </p:txBody>
      </p:sp>
    </p:spTree>
    <p:custDataLst>
      <p:tags r:id="rId1"/>
    </p:custDataLst>
    <p:extLst>
      <p:ext uri="{BB962C8B-B14F-4D97-AF65-F5344CB8AC3E}">
        <p14:creationId xmlns:p14="http://schemas.microsoft.com/office/powerpoint/2010/main" val="1245632964"/>
      </p:ext>
    </p:extLst>
  </p:cSld>
  <p:clrMapOvr>
    <a:masterClrMapping/>
  </p:clrMapOvr>
  <p:transition spd="slow">
    <p:wipe dir="d"/>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4"/>
          <p:cNvSpPr txBox="1">
            <a:spLocks/>
          </p:cNvSpPr>
          <p:nvPr>
            <p:custDataLst>
              <p:tags r:id="rId2"/>
            </p:custDataLst>
          </p:nvPr>
        </p:nvSpPr>
        <p:spPr>
          <a:xfrm>
            <a:off x="611560" y="116632"/>
            <a:ext cx="8280920" cy="4204491"/>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kumimoji="0" lang="ru-RU"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0" lang="ru-RU" sz="2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0" lang="ru-RU" sz="20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0" lang="ru-RU"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0" lang="ru-RU"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0" lang="ru-RU"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0" lang="ru-RU"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0" lang="ru-RU"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0" lang="ru-RU" sz="2000" kern="1200">
                <a:solidFill>
                  <a:schemeClr val="tx1"/>
                </a:solidFill>
                <a:latin typeface="+mn-lt"/>
                <a:ea typeface="+mn-ea"/>
                <a:cs typeface="+mn-cs"/>
              </a:defRPr>
            </a:lvl9pPr>
          </a:lstStyle>
          <a:p>
            <a:r>
              <a:rPr lang="uk-UA" sz="2400" dirty="0" smtClean="0"/>
              <a:t>Протокол </a:t>
            </a:r>
            <a:r>
              <a:rPr lang="uk-UA" sz="2400" dirty="0"/>
              <a:t>RIP значно еволюціонував - у другій версії протоколу:</a:t>
            </a:r>
            <a:endParaRPr lang="ru-RU" sz="2400" dirty="0"/>
          </a:p>
          <a:p>
            <a:pPr lvl="0"/>
            <a:r>
              <a:rPr lang="uk-UA" sz="2400" dirty="0"/>
              <a:t>з’явилась підтримка безкласової маршрутизації CIDR; </a:t>
            </a:r>
            <a:endParaRPr lang="ru-RU" sz="2400" dirty="0"/>
          </a:p>
          <a:p>
            <a:pPr lvl="0"/>
            <a:r>
              <a:rPr lang="uk-UA" sz="2400" dirty="0"/>
              <a:t>з’явилась можливість передавати додаткову інформацію про маршрутизацію пакетів;</a:t>
            </a:r>
            <a:endParaRPr lang="ru-RU" sz="2400" dirty="0"/>
          </a:p>
          <a:p>
            <a:pPr lvl="0"/>
            <a:r>
              <a:rPr lang="uk-UA" sz="2400" dirty="0"/>
              <a:t>з’явивсь механізм автентифікації для забезпечення безпечного оновлення таблиці маршрутизації.</a:t>
            </a:r>
            <a:endParaRPr lang="ru-RU" sz="2400" dirty="0"/>
          </a:p>
          <a:p>
            <a:pPr marL="0" indent="0" algn="just">
              <a:buNone/>
            </a:pPr>
            <a:endParaRPr lang="ru-RU" sz="2700" b="1" dirty="0"/>
          </a:p>
        </p:txBody>
      </p:sp>
    </p:spTree>
    <p:custDataLst>
      <p:tags r:id="rId1"/>
    </p:custDataLst>
    <p:extLst>
      <p:ext uri="{BB962C8B-B14F-4D97-AF65-F5344CB8AC3E}">
        <p14:creationId xmlns:p14="http://schemas.microsoft.com/office/powerpoint/2010/main" val="2382596216"/>
      </p:ext>
    </p:extLst>
  </p:cSld>
  <p:clrMapOvr>
    <a:masterClrMapping/>
  </p:clrMapOvr>
  <p:transition spd="slow">
    <p:wipe dir="d"/>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custDataLst>
              <p:tags r:id="rId2"/>
            </p:custDataLst>
          </p:nvPr>
        </p:nvSpPr>
        <p:spPr>
          <a:xfrm>
            <a:off x="755576" y="-20311"/>
            <a:ext cx="8291785" cy="849240"/>
          </a:xfrm>
        </p:spPr>
        <p:txBody>
          <a:bodyPr>
            <a:noAutofit/>
          </a:bodyPr>
          <a:lstStyle/>
          <a:p>
            <a:pPr algn="ctr"/>
            <a:r>
              <a:rPr lang="uk-UA" sz="2800" b="1" dirty="0" smtClean="0"/>
              <a:t>ПРОТОКОЛ ДИНАМІЧНОЇ  МАРШРУТИЗАЦІЇ </a:t>
            </a:r>
            <a:r>
              <a:rPr lang="en-US" sz="2800" b="1" dirty="0"/>
              <a:t>EIGRP</a:t>
            </a:r>
            <a:endParaRPr lang="uk-UA" sz="2800" b="1" dirty="0"/>
          </a:p>
        </p:txBody>
      </p:sp>
      <p:sp>
        <p:nvSpPr>
          <p:cNvPr id="8" name="Content Placeholder 4"/>
          <p:cNvSpPr txBox="1">
            <a:spLocks/>
          </p:cNvSpPr>
          <p:nvPr>
            <p:custDataLst>
              <p:tags r:id="rId3"/>
            </p:custDataLst>
          </p:nvPr>
        </p:nvSpPr>
        <p:spPr>
          <a:xfrm>
            <a:off x="611560" y="669836"/>
            <a:ext cx="8280920" cy="4204491"/>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kumimoji="0" lang="ru-RU"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0" lang="ru-RU" sz="2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0" lang="ru-RU" sz="20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0" lang="ru-RU"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0" lang="ru-RU"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0" lang="ru-RU"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0" lang="ru-RU"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0" lang="ru-RU"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0" lang="ru-RU" sz="2000" kern="1200">
                <a:solidFill>
                  <a:schemeClr val="tx1"/>
                </a:solidFill>
                <a:latin typeface="+mn-lt"/>
                <a:ea typeface="+mn-ea"/>
                <a:cs typeface="+mn-cs"/>
              </a:defRPr>
            </a:lvl9pPr>
          </a:lstStyle>
          <a:p>
            <a:r>
              <a:rPr lang="uk-UA" sz="2400" dirty="0"/>
              <a:t>EIGRP(</a:t>
            </a:r>
            <a:r>
              <a:rPr lang="uk-UA" sz="2400" dirty="0" err="1"/>
              <a:t>англ</a:t>
            </a:r>
            <a:r>
              <a:rPr lang="uk-UA" sz="2400" dirty="0"/>
              <a:t>. </a:t>
            </a:r>
            <a:r>
              <a:rPr lang="uk-UA" sz="2400" dirty="0" err="1"/>
              <a:t>Enhanced</a:t>
            </a:r>
            <a:r>
              <a:rPr lang="uk-UA" sz="2400" dirty="0"/>
              <a:t> </a:t>
            </a:r>
            <a:r>
              <a:rPr lang="uk-UA" sz="2400" dirty="0" err="1"/>
              <a:t>Interior</a:t>
            </a:r>
            <a:r>
              <a:rPr lang="uk-UA" sz="2400" dirty="0"/>
              <a:t> </a:t>
            </a:r>
            <a:r>
              <a:rPr lang="uk-UA" sz="2400" dirty="0" err="1"/>
              <a:t>Gateway</a:t>
            </a:r>
            <a:r>
              <a:rPr lang="uk-UA" sz="2400" dirty="0"/>
              <a:t> </a:t>
            </a:r>
            <a:r>
              <a:rPr lang="uk-UA" sz="2400" dirty="0" err="1"/>
              <a:t>Routing</a:t>
            </a:r>
            <a:r>
              <a:rPr lang="uk-UA" sz="2400" dirty="0"/>
              <a:t> </a:t>
            </a:r>
            <a:r>
              <a:rPr lang="uk-UA" sz="2400" dirty="0" err="1"/>
              <a:t>Protocol</a:t>
            </a:r>
            <a:r>
              <a:rPr lang="uk-UA" sz="2400" dirty="0"/>
              <a:t>) - е </a:t>
            </a:r>
            <a:r>
              <a:rPr lang="uk-UA" sz="2400" dirty="0" err="1"/>
              <a:t>пропрієтарний</a:t>
            </a:r>
            <a:r>
              <a:rPr lang="uk-UA" sz="2400" dirty="0"/>
              <a:t> протокол маршрутизації розроблений та реалізований компанією «</a:t>
            </a:r>
            <a:r>
              <a:rPr lang="uk-UA" sz="2400" dirty="0" err="1"/>
              <a:t>Cіsco</a:t>
            </a:r>
            <a:r>
              <a:rPr lang="uk-UA" sz="2400" dirty="0"/>
              <a:t>» у 1992 р.</a:t>
            </a:r>
            <a:endParaRPr lang="ru-RU" sz="2400" dirty="0"/>
          </a:p>
          <a:p>
            <a:r>
              <a:rPr lang="uk-UA" sz="2400" dirty="0"/>
              <a:t>EIGRP базується на старому попередньому протоколі IGRP </a:t>
            </a:r>
            <a:br>
              <a:rPr lang="uk-UA" sz="2400" dirty="0"/>
            </a:br>
            <a:r>
              <a:rPr lang="uk-UA" sz="2400" dirty="0"/>
              <a:t>(</a:t>
            </a:r>
            <a:r>
              <a:rPr lang="uk-UA" sz="2400" dirty="0" err="1"/>
              <a:t>англ</a:t>
            </a:r>
            <a:r>
              <a:rPr lang="uk-UA" sz="2400" dirty="0"/>
              <a:t>. </a:t>
            </a:r>
            <a:r>
              <a:rPr lang="uk-UA" sz="2400" dirty="0" err="1"/>
              <a:t>Interior</a:t>
            </a:r>
            <a:r>
              <a:rPr lang="uk-UA" sz="2400" dirty="0"/>
              <a:t> </a:t>
            </a:r>
            <a:r>
              <a:rPr lang="uk-UA" sz="2400" dirty="0" err="1"/>
              <a:t>Gateway</a:t>
            </a:r>
            <a:r>
              <a:rPr lang="uk-UA" sz="2400" dirty="0"/>
              <a:t> </a:t>
            </a:r>
            <a:r>
              <a:rPr lang="uk-UA" sz="2400" dirty="0" err="1"/>
              <a:t>Routing</a:t>
            </a:r>
            <a:r>
              <a:rPr lang="uk-UA" sz="2400" dirty="0"/>
              <a:t> </a:t>
            </a:r>
            <a:r>
              <a:rPr lang="uk-UA" sz="2400" dirty="0" err="1"/>
              <a:t>Protocol</a:t>
            </a:r>
            <a:r>
              <a:rPr lang="uk-UA" sz="2400" dirty="0"/>
              <a:t>) і є суттєвим його вдосконаленням. Протокол ІGRP сьогодні фактично не використовується.</a:t>
            </a:r>
            <a:endParaRPr lang="ru-RU" sz="2400" dirty="0"/>
          </a:p>
          <a:p>
            <a:r>
              <a:rPr lang="uk-UA" sz="2400" dirty="0"/>
              <a:t>EIGRP був доступний тільки на </a:t>
            </a:r>
            <a:r>
              <a:rPr lang="uk-UA" sz="2400" dirty="0" err="1"/>
              <a:t>роутерах</a:t>
            </a:r>
            <a:r>
              <a:rPr lang="uk-UA" sz="2400" dirty="0"/>
              <a:t> компанії «</a:t>
            </a:r>
            <a:r>
              <a:rPr lang="uk-UA" sz="2400" dirty="0" err="1"/>
              <a:t>Cisco</a:t>
            </a:r>
            <a:r>
              <a:rPr lang="uk-UA" sz="2400" dirty="0"/>
              <a:t>», але у 2013 році </a:t>
            </a:r>
            <a:r>
              <a:rPr lang="uk-UA" sz="2400" dirty="0" err="1"/>
              <a:t>Cisco</a:t>
            </a:r>
            <a:r>
              <a:rPr lang="uk-UA" sz="2400" dirty="0"/>
              <a:t> вирішила дозволити іншим постачальникам вільно впроваджувати обмежену версію EIGRP із деякими пов’язаними з нею функціями, такими як </a:t>
            </a:r>
            <a:r>
              <a:rPr lang="uk-UA" sz="2400" dirty="0" err="1"/>
              <a:t>High</a:t>
            </a:r>
            <a:r>
              <a:rPr lang="uk-UA" sz="2400" dirty="0"/>
              <a:t> </a:t>
            </a:r>
            <a:r>
              <a:rPr lang="uk-UA" sz="2400" dirty="0" err="1"/>
              <a:t>Availability</a:t>
            </a:r>
            <a:r>
              <a:rPr lang="uk-UA" sz="2400" dirty="0"/>
              <a:t> (HA), утримуючи при цьому інші функції виключно для себе. Інформація, необхідна для впровадження обмеженої версії EIGRP, була опублікована у RFC 7868 у 2016 році.</a:t>
            </a:r>
            <a:endParaRPr lang="ru-RU" sz="2400" dirty="0"/>
          </a:p>
          <a:p>
            <a:pPr marL="0" indent="0" algn="just">
              <a:buNone/>
            </a:pPr>
            <a:endParaRPr lang="ru-RU" sz="2700" b="1" dirty="0"/>
          </a:p>
        </p:txBody>
      </p:sp>
    </p:spTree>
    <p:custDataLst>
      <p:tags r:id="rId1"/>
    </p:custDataLst>
    <p:extLst>
      <p:ext uri="{BB962C8B-B14F-4D97-AF65-F5344CB8AC3E}">
        <p14:creationId xmlns:p14="http://schemas.microsoft.com/office/powerpoint/2010/main" val="2059461120"/>
      </p:ext>
    </p:extLst>
  </p:cSld>
  <p:clrMapOvr>
    <a:masterClrMapping/>
  </p:clrMapOvr>
  <p:transition spd="slow">
    <p:wipe dir="d"/>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4"/>
          <p:cNvSpPr txBox="1">
            <a:spLocks/>
          </p:cNvSpPr>
          <p:nvPr>
            <p:custDataLst>
              <p:tags r:id="rId2"/>
            </p:custDataLst>
          </p:nvPr>
        </p:nvSpPr>
        <p:spPr>
          <a:xfrm>
            <a:off x="611560" y="188641"/>
            <a:ext cx="8280920" cy="3456384"/>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kumimoji="0" lang="ru-RU"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0" lang="ru-RU" sz="2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0" lang="ru-RU" sz="20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0" lang="ru-RU"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0" lang="ru-RU"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0" lang="ru-RU"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0" lang="ru-RU"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0" lang="ru-RU"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0" lang="ru-RU" sz="2000" kern="1200">
                <a:solidFill>
                  <a:schemeClr val="tx1"/>
                </a:solidFill>
                <a:latin typeface="+mn-lt"/>
                <a:ea typeface="+mn-ea"/>
                <a:cs typeface="+mn-cs"/>
              </a:defRPr>
            </a:lvl9pPr>
          </a:lstStyle>
          <a:p>
            <a:r>
              <a:rPr lang="uk-UA" sz="2400" dirty="0" smtClean="0"/>
              <a:t>EIGRP </a:t>
            </a:r>
            <a:r>
              <a:rPr lang="uk-UA" sz="2400" dirty="0"/>
              <a:t>- дистанційно-векторний протокол маршрутизації, алгоритм визначення маршруту базується на алгоритмі </a:t>
            </a:r>
            <a:r>
              <a:rPr lang="uk-UA" sz="2400" dirty="0" err="1"/>
              <a:t>Дейкстри</a:t>
            </a:r>
            <a:r>
              <a:rPr lang="uk-UA" sz="2400" dirty="0"/>
              <a:t> пошуку в глибину на графі.</a:t>
            </a:r>
            <a:endParaRPr lang="ru-RU" sz="2400" dirty="0"/>
          </a:p>
          <a:p>
            <a:r>
              <a:rPr lang="uk-UA" sz="2400" dirty="0"/>
              <a:t>EIGRP враховує 5 параметрів для кожної ділянки маршруту між вузлами мережі, які використовуються для обчислення метрики, згідно з інформацією з </a:t>
            </a:r>
            <a:r>
              <a:rPr lang="uk-UA" sz="2400" u="sng" dirty="0">
                <a:hlinkClick r:id="rId6"/>
              </a:rPr>
              <a:t>https://www.ciscopress.com/articles/article.asp?p=2999383&amp;seqNum=4</a:t>
            </a:r>
            <a:r>
              <a:rPr lang="uk-UA" sz="2400" dirty="0"/>
              <a:t> для обчислення метрики використовується формула:</a:t>
            </a:r>
            <a:endParaRPr lang="ru-RU" sz="2400" dirty="0"/>
          </a:p>
          <a:p>
            <a:pPr marL="0" indent="0" algn="just">
              <a:buNone/>
            </a:pPr>
            <a:endParaRPr lang="ru-RU" sz="2700" b="1" dirty="0"/>
          </a:p>
        </p:txBody>
      </p:sp>
      <p:pic>
        <p:nvPicPr>
          <p:cNvPr id="5" name="Рисунок 4"/>
          <p:cNvPicPr/>
          <p:nvPr/>
        </p:nvPicPr>
        <p:blipFill>
          <a:blip r:embed="rId7"/>
          <a:stretch>
            <a:fillRect/>
          </a:stretch>
        </p:blipFill>
        <p:spPr>
          <a:xfrm>
            <a:off x="845586" y="3717033"/>
            <a:ext cx="7812868" cy="1152128"/>
          </a:xfrm>
          <a:prstGeom prst="rect">
            <a:avLst/>
          </a:prstGeom>
        </p:spPr>
      </p:pic>
      <p:sp>
        <p:nvSpPr>
          <p:cNvPr id="6" name="Content Placeholder 4"/>
          <p:cNvSpPr txBox="1">
            <a:spLocks/>
          </p:cNvSpPr>
          <p:nvPr>
            <p:custDataLst>
              <p:tags r:id="rId3"/>
            </p:custDataLst>
          </p:nvPr>
        </p:nvSpPr>
        <p:spPr>
          <a:xfrm>
            <a:off x="838338" y="4869161"/>
            <a:ext cx="8280920" cy="3456384"/>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kumimoji="0" lang="ru-RU"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0" lang="ru-RU" sz="2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0" lang="ru-RU" sz="20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0" lang="ru-RU"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0" lang="ru-RU"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0" lang="ru-RU"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0" lang="ru-RU"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0" lang="ru-RU"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0" lang="ru-RU" sz="2000" kern="1200">
                <a:solidFill>
                  <a:schemeClr val="tx1"/>
                </a:solidFill>
                <a:latin typeface="+mn-lt"/>
                <a:ea typeface="+mn-ea"/>
                <a:cs typeface="+mn-cs"/>
              </a:defRPr>
            </a:lvl9pPr>
          </a:lstStyle>
          <a:p>
            <a:pPr marL="0" indent="0" algn="just">
              <a:buNone/>
            </a:pPr>
            <a:r>
              <a:rPr lang="uk-UA" sz="2400" dirty="0"/>
              <a:t>Де К</a:t>
            </a:r>
            <a:r>
              <a:rPr lang="uk-UA" sz="2400" baseline="-25000" dirty="0"/>
              <a:t>1</a:t>
            </a:r>
            <a:r>
              <a:rPr lang="uk-UA" sz="2400" dirty="0"/>
              <a:t> - К</a:t>
            </a:r>
            <a:r>
              <a:rPr lang="uk-UA" sz="2400" baseline="-25000" dirty="0"/>
              <a:t>5</a:t>
            </a:r>
            <a:r>
              <a:rPr lang="uk-UA" sz="2400" dirty="0"/>
              <a:t> змінні, що визначаються вручну користувачем для зміни пріоритетів обчислення оцінок, за замовчанням К</a:t>
            </a:r>
            <a:r>
              <a:rPr lang="uk-UA" sz="2400" baseline="-25000" dirty="0"/>
              <a:t>1</a:t>
            </a:r>
            <a:r>
              <a:rPr lang="uk-UA" sz="2400" dirty="0"/>
              <a:t> = К</a:t>
            </a:r>
            <a:r>
              <a:rPr lang="uk-UA" sz="2400" baseline="-25000" dirty="0"/>
              <a:t>3</a:t>
            </a:r>
            <a:r>
              <a:rPr lang="uk-UA" sz="2400" dirty="0"/>
              <a:t> = 1, К</a:t>
            </a:r>
            <a:r>
              <a:rPr lang="uk-UA" sz="2400" baseline="-25000" dirty="0"/>
              <a:t>2</a:t>
            </a:r>
            <a:r>
              <a:rPr lang="uk-UA" sz="2400" dirty="0"/>
              <a:t>= К</a:t>
            </a:r>
            <a:r>
              <a:rPr lang="uk-UA" sz="2400" baseline="-25000" dirty="0"/>
              <a:t>4</a:t>
            </a:r>
            <a:r>
              <a:rPr lang="uk-UA" sz="2400" dirty="0"/>
              <a:t>= К</a:t>
            </a:r>
            <a:r>
              <a:rPr lang="uk-UA" sz="2400" baseline="-25000" dirty="0"/>
              <a:t>5</a:t>
            </a:r>
            <a:r>
              <a:rPr lang="uk-UA" sz="2400" dirty="0"/>
              <a:t>=0.</a:t>
            </a:r>
            <a:endParaRPr lang="ru-RU" sz="2400" dirty="0"/>
          </a:p>
          <a:p>
            <a:pPr marL="0" indent="0" algn="just">
              <a:buNone/>
            </a:pPr>
            <a:endParaRPr lang="ru-RU" sz="2700" b="1" dirty="0"/>
          </a:p>
        </p:txBody>
      </p:sp>
    </p:spTree>
    <p:custDataLst>
      <p:tags r:id="rId1"/>
    </p:custDataLst>
    <p:extLst>
      <p:ext uri="{BB962C8B-B14F-4D97-AF65-F5344CB8AC3E}">
        <p14:creationId xmlns:p14="http://schemas.microsoft.com/office/powerpoint/2010/main" val="1127969312"/>
      </p:ext>
    </p:extLst>
  </p:cSld>
  <p:clrMapOvr>
    <a:masterClrMapping/>
  </p:clrMapOvr>
  <p:transition spd="slow">
    <p:wipe dir="d"/>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4"/>
          <p:cNvSpPr txBox="1">
            <a:spLocks/>
          </p:cNvSpPr>
          <p:nvPr>
            <p:custDataLst>
              <p:tags r:id="rId2"/>
            </p:custDataLst>
          </p:nvPr>
        </p:nvSpPr>
        <p:spPr>
          <a:xfrm>
            <a:off x="611560" y="116632"/>
            <a:ext cx="8280920" cy="4204491"/>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kumimoji="0" lang="ru-RU"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0" lang="ru-RU" sz="2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0" lang="ru-RU" sz="20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0" lang="ru-RU"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0" lang="ru-RU"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0" lang="ru-RU"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0" lang="ru-RU"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0" lang="ru-RU"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0" lang="ru-RU" sz="2000" kern="1200">
                <a:solidFill>
                  <a:schemeClr val="tx1"/>
                </a:solidFill>
                <a:latin typeface="+mn-lt"/>
                <a:ea typeface="+mn-ea"/>
                <a:cs typeface="+mn-cs"/>
              </a:defRPr>
            </a:lvl9pPr>
          </a:lstStyle>
          <a:p>
            <a:pPr lvl="0"/>
            <a:r>
              <a:rPr lang="uk-UA" sz="2400" dirty="0"/>
              <a:t>Перевагами протоколу </a:t>
            </a:r>
            <a:r>
              <a:rPr lang="en-US" sz="2400" dirty="0"/>
              <a:t>E</a:t>
            </a:r>
            <a:r>
              <a:rPr lang="uk-UA" sz="2400" dirty="0"/>
              <a:t>І</a:t>
            </a:r>
            <a:r>
              <a:rPr lang="en-US" sz="2400" dirty="0"/>
              <a:t>GRP </a:t>
            </a:r>
            <a:r>
              <a:rPr lang="uk-UA" sz="2400" dirty="0"/>
              <a:t>відносно простих дистанційно-векторних протоколів є:</a:t>
            </a:r>
          </a:p>
          <a:p>
            <a:pPr lvl="0"/>
            <a:r>
              <a:rPr lang="uk-UA" sz="2400" dirty="0" smtClean="0"/>
              <a:t>швидка </a:t>
            </a:r>
            <a:r>
              <a:rPr lang="uk-UA" sz="2400" dirty="0"/>
              <a:t>конвергенція.	 </a:t>
            </a:r>
          </a:p>
          <a:p>
            <a:pPr lvl="0"/>
            <a:r>
              <a:rPr lang="uk-UA" sz="2400" dirty="0"/>
              <a:t>На маршрутизаторах протоколу </a:t>
            </a:r>
            <a:r>
              <a:rPr lang="en-US" sz="2400" dirty="0"/>
              <a:t>E</a:t>
            </a:r>
            <a:r>
              <a:rPr lang="uk-UA" sz="2400" dirty="0"/>
              <a:t>І</a:t>
            </a:r>
            <a:r>
              <a:rPr lang="en-US" sz="2400" dirty="0"/>
              <a:t>GRP </a:t>
            </a:r>
            <a:r>
              <a:rPr lang="uk-UA" sz="2400" dirty="0"/>
              <a:t>конвергенція відбувається значно швидше, оскільки вона базується на сучасному алгоритмі дифузії поновлень маршрутизації </a:t>
            </a:r>
            <a:r>
              <a:rPr lang="en-US" sz="2400" dirty="0"/>
              <a:t>DUAL (Diffusing Update Algorithm).	</a:t>
            </a:r>
          </a:p>
          <a:p>
            <a:pPr lvl="0"/>
            <a:r>
              <a:rPr lang="uk-UA" sz="2400" dirty="0"/>
              <a:t>Цей алгоритм гарантує відсутність петель у кожний момент часу на всьому маршруті та дозволяє усім маршрутизаторам, що належать до даної топології, виконати одночасну синхронізацію. Крім того, якщо у традиційних дистанційно-векторних протоколів певний маршрут став недоступним маршрутизатори повинні чекати чергового періодичного поновлення, а протокол </a:t>
            </a:r>
            <a:r>
              <a:rPr lang="en-US" sz="2400" dirty="0"/>
              <a:t>E</a:t>
            </a:r>
            <a:r>
              <a:rPr lang="uk-UA" sz="2400" dirty="0"/>
              <a:t>І</a:t>
            </a:r>
            <a:r>
              <a:rPr lang="en-US" sz="2400" dirty="0"/>
              <a:t>GRP </a:t>
            </a:r>
            <a:r>
              <a:rPr lang="uk-UA" sz="2400" dirty="0"/>
              <a:t>буде при цьому використовувати резервний шлях (якщо такий існує</a:t>
            </a:r>
            <a:r>
              <a:rPr lang="uk-UA" sz="2400" dirty="0" smtClean="0"/>
              <a:t>);</a:t>
            </a:r>
            <a:endParaRPr lang="uk-UA" sz="2400" dirty="0"/>
          </a:p>
        </p:txBody>
      </p:sp>
    </p:spTree>
    <p:custDataLst>
      <p:tags r:id="rId1"/>
    </p:custDataLst>
    <p:extLst>
      <p:ext uri="{BB962C8B-B14F-4D97-AF65-F5344CB8AC3E}">
        <p14:creationId xmlns:p14="http://schemas.microsoft.com/office/powerpoint/2010/main" val="3721896358"/>
      </p:ext>
    </p:extLst>
  </p:cSld>
  <p:clrMapOvr>
    <a:masterClrMapping/>
  </p:clrMapOvr>
  <p:transition spd="slow">
    <p:wipe dir="d"/>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custDataLst>
              <p:tags r:id="rId1"/>
            </p:custDataLst>
          </p:nvPr>
        </p:nvSpPr>
        <p:spPr>
          <a:xfrm>
            <a:off x="755576" y="260648"/>
            <a:ext cx="8077200" cy="412949"/>
          </a:xfrm>
        </p:spPr>
        <p:txBody>
          <a:bodyPr>
            <a:noAutofit/>
          </a:bodyPr>
          <a:lstStyle/>
          <a:p>
            <a:pPr algn="ctr"/>
            <a:r>
              <a:rPr lang="ru-RU" sz="3800" b="1" dirty="0" smtClean="0"/>
              <a:t>СХЕМА МЕРЕЖІ</a:t>
            </a:r>
            <a:endParaRPr lang="ru-RU" sz="3800" b="1" dirty="0"/>
          </a:p>
        </p:txBody>
      </p:sp>
      <p:pic>
        <p:nvPicPr>
          <p:cNvPr id="4" name="Рисунок 3"/>
          <p:cNvPicPr/>
          <p:nvPr/>
        </p:nvPicPr>
        <p:blipFill>
          <a:blip r:embed="rId4"/>
          <a:stretch>
            <a:fillRect/>
          </a:stretch>
        </p:blipFill>
        <p:spPr>
          <a:xfrm>
            <a:off x="2195736" y="836712"/>
            <a:ext cx="5040559" cy="5616624"/>
          </a:xfrm>
          <a:prstGeom prst="rect">
            <a:avLst/>
          </a:prstGeom>
        </p:spPr>
      </p:pic>
    </p:spTree>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4"/>
          <p:cNvSpPr txBox="1">
            <a:spLocks/>
          </p:cNvSpPr>
          <p:nvPr>
            <p:custDataLst>
              <p:tags r:id="rId2"/>
            </p:custDataLst>
          </p:nvPr>
        </p:nvSpPr>
        <p:spPr>
          <a:xfrm>
            <a:off x="611560" y="116632"/>
            <a:ext cx="8280920" cy="4204491"/>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kumimoji="0" lang="ru-RU"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0" lang="ru-RU" sz="2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0" lang="ru-RU" sz="20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0" lang="ru-RU"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0" lang="ru-RU"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0" lang="ru-RU"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0" lang="ru-RU"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0" lang="ru-RU"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0" lang="ru-RU" sz="2000" kern="1200">
                <a:solidFill>
                  <a:schemeClr val="tx1"/>
                </a:solidFill>
                <a:latin typeface="+mn-lt"/>
                <a:ea typeface="+mn-ea"/>
                <a:cs typeface="+mn-cs"/>
              </a:defRPr>
            </a:lvl9pPr>
          </a:lstStyle>
          <a:p>
            <a:pPr lvl="0"/>
            <a:r>
              <a:rPr lang="uk-UA" sz="2400" dirty="0" smtClean="0"/>
              <a:t>ефективне </a:t>
            </a:r>
            <a:r>
              <a:rPr lang="uk-UA" sz="2400" dirty="0"/>
              <a:t>використання смуги пропускання.	</a:t>
            </a:r>
          </a:p>
          <a:p>
            <a:pPr lvl="0"/>
            <a:r>
              <a:rPr lang="uk-UA" sz="2400" dirty="0"/>
              <a:t>По-перше, протокол </a:t>
            </a:r>
            <a:r>
              <a:rPr lang="en-US" sz="2400" dirty="0"/>
              <a:t>E</a:t>
            </a:r>
            <a:r>
              <a:rPr lang="uk-UA" sz="2400" dirty="0"/>
              <a:t>І</a:t>
            </a:r>
            <a:r>
              <a:rPr lang="en-US" sz="2400" dirty="0"/>
              <a:t>GRP </a:t>
            </a:r>
            <a:r>
              <a:rPr lang="uk-UA" sz="2400" dirty="0"/>
              <a:t>використовує розсилання часткових, обмежених за обсягом поновлень (</a:t>
            </a:r>
            <a:r>
              <a:rPr lang="en-US" sz="2400" dirty="0"/>
              <a:t>Part</a:t>
            </a:r>
            <a:r>
              <a:rPr lang="uk-UA" sz="2400" dirty="0"/>
              <a:t>і</a:t>
            </a:r>
            <a:r>
              <a:rPr lang="en-US" sz="2400" dirty="0"/>
              <a:t>al, bounded updates) </a:t>
            </a:r>
            <a:r>
              <a:rPr lang="uk-UA" sz="2400" dirty="0"/>
              <a:t>маршрутизації, і як наслідок цього забезпечується мінімальне використання такими поновленнями смуги пропускання в умовах стабільної роботи мережі. 	</a:t>
            </a:r>
          </a:p>
          <a:p>
            <a:pPr lvl="0"/>
            <a:r>
              <a:rPr lang="uk-UA" sz="2400" dirty="0"/>
              <a:t>Маршрутизатори </a:t>
            </a:r>
            <a:r>
              <a:rPr lang="en-US" sz="2400" dirty="0"/>
              <a:t>E</a:t>
            </a:r>
            <a:r>
              <a:rPr lang="uk-UA" sz="2400" dirty="0"/>
              <a:t>І</a:t>
            </a:r>
            <a:r>
              <a:rPr lang="en-US" sz="2400" dirty="0"/>
              <a:t>GRP, </a:t>
            </a:r>
            <a:r>
              <a:rPr lang="uk-UA" sz="2400" dirty="0"/>
              <a:t>як правило, розсилають часткові, поетапні поновлення маршрутизації, а не повні таблиці маршрутизації. Цей процес аналогічний роботі протоколу </a:t>
            </a:r>
            <a:r>
              <a:rPr lang="en-US" sz="2400" dirty="0"/>
              <a:t>OSPF, </a:t>
            </a:r>
            <a:r>
              <a:rPr lang="uk-UA" sz="2400" dirty="0"/>
              <a:t>однак на відміну від нього, маршрутизатори протоколу </a:t>
            </a:r>
            <a:r>
              <a:rPr lang="en-US" sz="2400" dirty="0"/>
              <a:t>E</a:t>
            </a:r>
            <a:r>
              <a:rPr lang="uk-UA" sz="2400" dirty="0"/>
              <a:t>І</a:t>
            </a:r>
            <a:r>
              <a:rPr lang="en-US" sz="2400" dirty="0"/>
              <a:t>GRP </a:t>
            </a:r>
            <a:r>
              <a:rPr lang="uk-UA" sz="2400" dirty="0"/>
              <a:t>розсилають ці часткові поновлення не всім маршрутизаторам даної області, а лише тим, яким вони дійсно потрібні. Саме тому такі поновлення називаються обмеженими. </a:t>
            </a:r>
          </a:p>
        </p:txBody>
      </p:sp>
    </p:spTree>
    <p:custDataLst>
      <p:tags r:id="rId1"/>
    </p:custDataLst>
    <p:extLst>
      <p:ext uri="{BB962C8B-B14F-4D97-AF65-F5344CB8AC3E}">
        <p14:creationId xmlns:p14="http://schemas.microsoft.com/office/powerpoint/2010/main" val="615626664"/>
      </p:ext>
    </p:extLst>
  </p:cSld>
  <p:clrMapOvr>
    <a:masterClrMapping/>
  </p:clrMapOvr>
  <p:transition spd="slow">
    <p:wipe dir="d"/>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4"/>
          <p:cNvSpPr txBox="1">
            <a:spLocks/>
          </p:cNvSpPr>
          <p:nvPr>
            <p:custDataLst>
              <p:tags r:id="rId2"/>
            </p:custDataLst>
          </p:nvPr>
        </p:nvSpPr>
        <p:spPr>
          <a:xfrm>
            <a:off x="611560" y="116632"/>
            <a:ext cx="8280920" cy="4204491"/>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kumimoji="0" lang="ru-RU"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0" lang="ru-RU" sz="2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0" lang="ru-RU" sz="20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0" lang="ru-RU"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0" lang="ru-RU"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0" lang="ru-RU"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0" lang="ru-RU"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0" lang="ru-RU"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0" lang="ru-RU" sz="2000" kern="1200">
                <a:solidFill>
                  <a:schemeClr val="tx1"/>
                </a:solidFill>
                <a:latin typeface="+mn-lt"/>
                <a:ea typeface="+mn-ea"/>
                <a:cs typeface="+mn-cs"/>
              </a:defRPr>
            </a:lvl9pPr>
          </a:lstStyle>
          <a:p>
            <a:pPr lvl="0"/>
            <a:r>
              <a:rPr lang="uk-UA" sz="2400" dirty="0" smtClean="0"/>
              <a:t>Метрика </a:t>
            </a:r>
            <a:r>
              <a:rPr lang="uk-UA" sz="2400" dirty="0"/>
              <a:t>протоколу </a:t>
            </a:r>
            <a:r>
              <a:rPr lang="en-US" sz="2400" dirty="0"/>
              <a:t>E</a:t>
            </a:r>
            <a:r>
              <a:rPr lang="uk-UA" sz="2400" dirty="0"/>
              <a:t>І</a:t>
            </a:r>
            <a:r>
              <a:rPr lang="en-US" sz="2400" dirty="0"/>
              <a:t>GRP, </a:t>
            </a:r>
            <a:r>
              <a:rPr lang="uk-UA" sz="2400" dirty="0"/>
              <a:t>на відміну від багатьох інших протоколів маршрутизації (крім протоколу </a:t>
            </a:r>
            <a:r>
              <a:rPr lang="en-US" sz="2400" dirty="0"/>
              <a:t>IGRP), </a:t>
            </a:r>
            <a:r>
              <a:rPr lang="uk-UA" sz="2400" dirty="0"/>
              <a:t>може враховувати одразу чотири показники (пропускна спроможність, час затримки, завантаженість та надійність каналу). При цьому адміністратор може задавати значимість кожного з цих показників.</a:t>
            </a:r>
          </a:p>
          <a:p>
            <a:pPr lvl="0"/>
            <a:r>
              <a:rPr lang="uk-UA" sz="2400" dirty="0"/>
              <a:t>Доцільно зауважити, що у деяких джерелах </a:t>
            </a:r>
            <a:r>
              <a:rPr lang="en-US" sz="2400" dirty="0"/>
              <a:t>E</a:t>
            </a:r>
            <a:r>
              <a:rPr lang="uk-UA" sz="2400" dirty="0"/>
              <a:t>І</a:t>
            </a:r>
            <a:r>
              <a:rPr lang="en-US" sz="2400" dirty="0"/>
              <a:t>GRP </a:t>
            </a:r>
            <a:r>
              <a:rPr lang="uk-UA" sz="2400" dirty="0"/>
              <a:t>називають гібридним протоколом маршрутизації, який поєднує кращі риси дистанційно-векторних алгоритмів і алгоритмів маршрутизації за станом каналу. Так, наприклад, протокол </a:t>
            </a:r>
            <a:r>
              <a:rPr lang="en-US" sz="2400" dirty="0"/>
              <a:t>E</a:t>
            </a:r>
            <a:r>
              <a:rPr lang="uk-UA" sz="2400" dirty="0"/>
              <a:t>І</a:t>
            </a:r>
            <a:r>
              <a:rPr lang="en-US" sz="2400" dirty="0"/>
              <a:t>GRP </a:t>
            </a:r>
            <a:r>
              <a:rPr lang="uk-UA" sz="2400" dirty="0"/>
              <a:t>використовує такі функції протоколу </a:t>
            </a:r>
            <a:r>
              <a:rPr lang="en-US" sz="2400" dirty="0"/>
              <a:t>OSPF, </a:t>
            </a:r>
            <a:r>
              <a:rPr lang="uk-UA" sz="2400" dirty="0"/>
              <a:t>як часткові поновлення маршрутів та виявлення сусідніх пристроїв. Але слід пам’ятати, що у технічному аспекті протокол </a:t>
            </a:r>
            <a:r>
              <a:rPr lang="en-US" sz="2400" dirty="0"/>
              <a:t>E</a:t>
            </a:r>
            <a:r>
              <a:rPr lang="uk-UA" sz="2400" dirty="0"/>
              <a:t>І</a:t>
            </a:r>
            <a:r>
              <a:rPr lang="en-US" sz="2400" dirty="0"/>
              <a:t>GRP </a:t>
            </a:r>
            <a:r>
              <a:rPr lang="uk-UA" sz="2400" dirty="0"/>
              <a:t>є суто дистанційно векторним протоколом.</a:t>
            </a:r>
          </a:p>
          <a:p>
            <a:pPr marL="0" indent="0" algn="just">
              <a:buNone/>
            </a:pPr>
            <a:endParaRPr lang="ru-RU" sz="2700" b="1" dirty="0"/>
          </a:p>
        </p:txBody>
      </p:sp>
    </p:spTree>
    <p:custDataLst>
      <p:tags r:id="rId1"/>
    </p:custDataLst>
    <p:extLst>
      <p:ext uri="{BB962C8B-B14F-4D97-AF65-F5344CB8AC3E}">
        <p14:creationId xmlns:p14="http://schemas.microsoft.com/office/powerpoint/2010/main" val="1759326678"/>
      </p:ext>
    </p:extLst>
  </p:cSld>
  <p:clrMapOvr>
    <a:masterClrMapping/>
  </p:clrMapOvr>
  <p:transition spd="slow">
    <p:wipe dir="d"/>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custDataLst>
              <p:tags r:id="rId2"/>
            </p:custDataLst>
          </p:nvPr>
        </p:nvSpPr>
        <p:spPr>
          <a:xfrm>
            <a:off x="755576" y="-20311"/>
            <a:ext cx="8291785" cy="849240"/>
          </a:xfrm>
        </p:spPr>
        <p:txBody>
          <a:bodyPr>
            <a:noAutofit/>
          </a:bodyPr>
          <a:lstStyle/>
          <a:p>
            <a:pPr algn="ctr"/>
            <a:r>
              <a:rPr lang="uk-UA" sz="2800" b="1" dirty="0" smtClean="0"/>
              <a:t>ПРОТОКОЛ ДИНАМІЧНОЇ  МАРШРУТИЗАЦІЇ </a:t>
            </a:r>
            <a:r>
              <a:rPr lang="ru-RU" sz="2800" b="1" dirty="0"/>
              <a:t>OSPF</a:t>
            </a:r>
            <a:endParaRPr lang="uk-UA" sz="2800" b="1" dirty="0"/>
          </a:p>
        </p:txBody>
      </p:sp>
      <p:sp>
        <p:nvSpPr>
          <p:cNvPr id="8" name="Content Placeholder 4"/>
          <p:cNvSpPr txBox="1">
            <a:spLocks/>
          </p:cNvSpPr>
          <p:nvPr>
            <p:custDataLst>
              <p:tags r:id="rId3"/>
            </p:custDataLst>
          </p:nvPr>
        </p:nvSpPr>
        <p:spPr>
          <a:xfrm>
            <a:off x="611560" y="669836"/>
            <a:ext cx="8280920" cy="4204491"/>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kumimoji="0" lang="ru-RU"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0" lang="ru-RU" sz="2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0" lang="ru-RU" sz="20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0" lang="ru-RU"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0" lang="ru-RU"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0" lang="ru-RU"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0" lang="ru-RU"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0" lang="ru-RU"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0" lang="ru-RU" sz="2000" kern="1200">
                <a:solidFill>
                  <a:schemeClr val="tx1"/>
                </a:solidFill>
                <a:latin typeface="+mn-lt"/>
                <a:ea typeface="+mn-ea"/>
                <a:cs typeface="+mn-cs"/>
              </a:defRPr>
            </a:lvl9pPr>
          </a:lstStyle>
          <a:p>
            <a:r>
              <a:rPr lang="uk-UA" sz="2400" dirty="0"/>
              <a:t>OSPF(</a:t>
            </a:r>
            <a:r>
              <a:rPr lang="uk-UA" sz="2400" dirty="0" err="1"/>
              <a:t>англ</a:t>
            </a:r>
            <a:r>
              <a:rPr lang="uk-UA" sz="2400" dirty="0"/>
              <a:t>. </a:t>
            </a:r>
            <a:r>
              <a:rPr lang="uk-UA" sz="2400" dirty="0" err="1"/>
              <a:t>Open</a:t>
            </a:r>
            <a:r>
              <a:rPr lang="uk-UA" sz="2400" dirty="0"/>
              <a:t> </a:t>
            </a:r>
            <a:r>
              <a:rPr lang="uk-UA" sz="2400" dirty="0" err="1"/>
              <a:t>Shortest</a:t>
            </a:r>
            <a:r>
              <a:rPr lang="uk-UA" sz="2400" dirty="0"/>
              <a:t> </a:t>
            </a:r>
            <a:r>
              <a:rPr lang="uk-UA" sz="2400" dirty="0" err="1"/>
              <a:t>Path</a:t>
            </a:r>
            <a:r>
              <a:rPr lang="uk-UA" sz="2400" dirty="0"/>
              <a:t> </a:t>
            </a:r>
            <a:r>
              <a:rPr lang="uk-UA" sz="2400" dirty="0" err="1"/>
              <a:t>First</a:t>
            </a:r>
            <a:r>
              <a:rPr lang="uk-UA" sz="2400" dirty="0"/>
              <a:t>) - протокол динамічної маршрутизації, заснований на технології відстеження стану каналу (</a:t>
            </a:r>
            <a:r>
              <a:rPr lang="uk-UA" sz="2400" dirty="0" err="1"/>
              <a:t>link-state</a:t>
            </a:r>
            <a:r>
              <a:rPr lang="uk-UA" sz="2400" dirty="0"/>
              <a:t> </a:t>
            </a:r>
            <a:r>
              <a:rPr lang="uk-UA" sz="2400" dirty="0" err="1"/>
              <a:t>technology</a:t>
            </a:r>
            <a:r>
              <a:rPr lang="uk-UA" sz="2400" dirty="0"/>
              <a:t>), що використовує для знаходження найкоротшого шляху Алгоритм </a:t>
            </a:r>
            <a:r>
              <a:rPr lang="uk-UA" sz="2400" dirty="0" err="1"/>
              <a:t>Дейкстри</a:t>
            </a:r>
            <a:r>
              <a:rPr lang="uk-UA" sz="2400" dirty="0"/>
              <a:t>.</a:t>
            </a:r>
            <a:endParaRPr lang="ru-RU" sz="2400" dirty="0"/>
          </a:p>
          <a:p>
            <a:r>
              <a:rPr lang="uk-UA" sz="2400" dirty="0"/>
              <a:t>Протокол OSPF був розроблений IETF(</a:t>
            </a:r>
            <a:r>
              <a:rPr lang="uk-UA" sz="2400" dirty="0" err="1"/>
              <a:t>англ</a:t>
            </a:r>
            <a:r>
              <a:rPr lang="uk-UA" sz="2400" dirty="0"/>
              <a:t>. </a:t>
            </a:r>
            <a:r>
              <a:rPr lang="uk-UA" sz="2400" dirty="0" err="1"/>
              <a:t>Internet</a:t>
            </a:r>
            <a:r>
              <a:rPr lang="uk-UA" sz="2400" dirty="0"/>
              <a:t> </a:t>
            </a:r>
            <a:r>
              <a:rPr lang="uk-UA" sz="2400" dirty="0" err="1"/>
              <a:t>Engineering</a:t>
            </a:r>
            <a:r>
              <a:rPr lang="uk-UA" sz="2400" dirty="0"/>
              <a:t> </a:t>
            </a:r>
            <a:r>
              <a:rPr lang="uk-UA" sz="2400" dirty="0" err="1"/>
              <a:t>Task</a:t>
            </a:r>
            <a:r>
              <a:rPr lang="uk-UA" sz="2400" dirty="0"/>
              <a:t> </a:t>
            </a:r>
            <a:r>
              <a:rPr lang="uk-UA" sz="2400" dirty="0" err="1"/>
              <a:t>Force</a:t>
            </a:r>
            <a:r>
              <a:rPr lang="uk-UA" sz="2400" dirty="0"/>
              <a:t>) в 1988 році.</a:t>
            </a:r>
            <a:endParaRPr lang="ru-RU" sz="2400" dirty="0"/>
          </a:p>
          <a:p>
            <a:r>
              <a:rPr lang="uk-UA" sz="2400" dirty="0"/>
              <a:t>Друга версія протоколу представлена в RFC 2328.</a:t>
            </a:r>
            <a:endParaRPr lang="ru-RU" sz="2400" dirty="0"/>
          </a:p>
          <a:p>
            <a:r>
              <a:rPr lang="uk-UA" sz="2400" dirty="0"/>
              <a:t>В </a:t>
            </a:r>
            <a:r>
              <a:rPr lang="uk-UA" sz="2400" dirty="0" err="1"/>
              <a:t>третью</a:t>
            </a:r>
            <a:r>
              <a:rPr lang="uk-UA" sz="2400" dirty="0"/>
              <a:t> версія протоколу (RFC 5340) в 2008 році додали підтримку IPv6.</a:t>
            </a:r>
            <a:endParaRPr lang="ru-RU" sz="2400" dirty="0"/>
          </a:p>
          <a:p>
            <a:r>
              <a:rPr lang="uk-UA" sz="2400" dirty="0"/>
              <a:t>Згідно з RFC 2328 - не запатентований, тобто відкритий для громадськості протокол</a:t>
            </a:r>
            <a:r>
              <a:rPr lang="uk-UA" sz="2400" dirty="0" smtClean="0"/>
              <a:t>.</a:t>
            </a:r>
            <a:endParaRPr lang="ru-RU" sz="2400" dirty="0"/>
          </a:p>
        </p:txBody>
      </p:sp>
    </p:spTree>
    <p:custDataLst>
      <p:tags r:id="rId1"/>
    </p:custDataLst>
    <p:extLst>
      <p:ext uri="{BB962C8B-B14F-4D97-AF65-F5344CB8AC3E}">
        <p14:creationId xmlns:p14="http://schemas.microsoft.com/office/powerpoint/2010/main" val="980227454"/>
      </p:ext>
    </p:extLst>
  </p:cSld>
  <p:clrMapOvr>
    <a:masterClrMapping/>
  </p:clrMapOvr>
  <p:transition spd="slow">
    <p:wipe dir="d"/>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4"/>
          <p:cNvSpPr txBox="1">
            <a:spLocks/>
          </p:cNvSpPr>
          <p:nvPr>
            <p:custDataLst>
              <p:tags r:id="rId2"/>
            </p:custDataLst>
          </p:nvPr>
        </p:nvSpPr>
        <p:spPr>
          <a:xfrm>
            <a:off x="611560" y="188640"/>
            <a:ext cx="8280920" cy="4204491"/>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kumimoji="0" lang="ru-RU"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0" lang="ru-RU" sz="2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0" lang="ru-RU" sz="20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0" lang="ru-RU"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0" lang="ru-RU"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0" lang="ru-RU"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0" lang="ru-RU"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0" lang="ru-RU"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0" lang="ru-RU" sz="2000" kern="1200">
                <a:solidFill>
                  <a:schemeClr val="tx1"/>
                </a:solidFill>
                <a:latin typeface="+mn-lt"/>
                <a:ea typeface="+mn-ea"/>
                <a:cs typeface="+mn-cs"/>
              </a:defRPr>
            </a:lvl9pPr>
          </a:lstStyle>
          <a:p>
            <a:r>
              <a:rPr lang="uk-UA" sz="2400" dirty="0" smtClean="0"/>
              <a:t>Протокол </a:t>
            </a:r>
            <a:r>
              <a:rPr lang="uk-UA" sz="2400" dirty="0"/>
              <a:t>OSPF це надійний, масштабований та ефективний протокол, який може бути використаний в окремій зоні у невеликих комп’ютерних мережах і в декількох зонах для великих </a:t>
            </a:r>
            <a:r>
              <a:rPr lang="uk-UA" sz="2400" dirty="0" err="1"/>
              <a:t>комп</a:t>
            </a:r>
            <a:r>
              <a:rPr lang="uk-UA" sz="2400" dirty="0"/>
              <a:t> Згідно з RFC 2328 є не запатентований тобто відкритий для громадськості протокол, таким же, як є протокол RIP. </a:t>
            </a:r>
            <a:r>
              <a:rPr lang="uk-UA" sz="2400" dirty="0" err="1"/>
              <a:t>ютерних</a:t>
            </a:r>
            <a:r>
              <a:rPr lang="uk-UA" sz="2400" dirty="0"/>
              <a:t> мереж. </a:t>
            </a:r>
            <a:endParaRPr lang="ru-RU" sz="2400" dirty="0"/>
          </a:p>
          <a:p>
            <a:r>
              <a:rPr lang="uk-UA" sz="2400" dirty="0"/>
              <a:t>Маршрутизація OSPF може бути розширена на великі мережі за умови, що під час проектування мережі використовувались ієрархічні принципи її побудови, які полягають у під’єднанні кількох зон до зони розподілення (нульової зони), яку також називають магістраллю.</a:t>
            </a:r>
            <a:endParaRPr lang="ru-RU" sz="2400" dirty="0"/>
          </a:p>
          <a:p>
            <a:r>
              <a:rPr lang="uk-UA" sz="2400" dirty="0"/>
              <a:t>Таке проектування дозволяє здійснювати повний контроль над повідомленнями про оновлення маршрутів.</a:t>
            </a:r>
            <a:endParaRPr lang="ru-RU" sz="2400" dirty="0"/>
          </a:p>
          <a:p>
            <a:r>
              <a:rPr lang="uk-UA" sz="2400" dirty="0"/>
              <a:t>Задання зон зменшує об’єм службового навантаження маршрутизації, прискорює збіжність, обмежує можливу нестабільність мережі однією зоною та підвищує продуктивність мережі</a:t>
            </a:r>
            <a:r>
              <a:rPr lang="uk-UA" sz="2400" dirty="0" smtClean="0"/>
              <a:t>.</a:t>
            </a:r>
            <a:endParaRPr lang="ru-RU" sz="2400" dirty="0"/>
          </a:p>
        </p:txBody>
      </p:sp>
    </p:spTree>
    <p:custDataLst>
      <p:tags r:id="rId1"/>
    </p:custDataLst>
    <p:extLst>
      <p:ext uri="{BB962C8B-B14F-4D97-AF65-F5344CB8AC3E}">
        <p14:creationId xmlns:p14="http://schemas.microsoft.com/office/powerpoint/2010/main" val="2329498900"/>
      </p:ext>
    </p:extLst>
  </p:cSld>
  <p:clrMapOvr>
    <a:masterClrMapping/>
  </p:clrMapOvr>
  <p:transition spd="slow">
    <p:wipe dir="d"/>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4"/>
          <p:cNvSpPr txBox="1">
            <a:spLocks/>
          </p:cNvSpPr>
          <p:nvPr>
            <p:custDataLst>
              <p:tags r:id="rId2"/>
            </p:custDataLst>
          </p:nvPr>
        </p:nvSpPr>
        <p:spPr>
          <a:xfrm>
            <a:off x="611560" y="188640"/>
            <a:ext cx="8280920" cy="4204491"/>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kumimoji="0" lang="ru-RU"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0" lang="ru-RU" sz="2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0" lang="ru-RU" sz="20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0" lang="ru-RU"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0" lang="ru-RU"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0" lang="ru-RU"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0" lang="ru-RU"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0" lang="ru-RU"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0" lang="ru-RU" sz="2000" kern="1200">
                <a:solidFill>
                  <a:schemeClr val="tx1"/>
                </a:solidFill>
                <a:latin typeface="+mn-lt"/>
                <a:ea typeface="+mn-ea"/>
                <a:cs typeface="+mn-cs"/>
              </a:defRPr>
            </a:lvl9pPr>
          </a:lstStyle>
          <a:p>
            <a:r>
              <a:rPr lang="uk-UA" sz="2400" dirty="0" smtClean="0"/>
              <a:t>Інформація</a:t>
            </a:r>
            <a:r>
              <a:rPr lang="uk-UA" sz="2400" dirty="0"/>
              <a:t>, зібрана від сусідніх маршрутизаторів OSPF не є повною таблицею маршрутів. Кожен OSPF- маршрутизатор повідомляє своїм сусідам про стан своїх каналів. Ця інформація розповсюджується методом лавинного розсилання. Під цим поняттям розуміється відправлення однієї і тієї ж інформації з усіх портів, за виключенням того, на який вона надійшла.</a:t>
            </a:r>
            <a:endParaRPr lang="ru-RU" sz="2400" dirty="0"/>
          </a:p>
          <a:p>
            <a:r>
              <a:rPr lang="uk-UA" sz="2400" dirty="0"/>
              <a:t>Маршрутизатор OSPF оголошує стан своїх каналів та передає далі отриману ним інформацію про стани каналів інших маршрутизаторів.</a:t>
            </a:r>
            <a:endParaRPr lang="ru-RU" sz="2400" dirty="0"/>
          </a:p>
          <a:p>
            <a:r>
              <a:rPr lang="uk-UA" sz="2400" dirty="0"/>
              <a:t>Маршрутизатори в одній зоні обробляють цю інформацію та будують свою топологічну базу даних (стан каналів). </a:t>
            </a:r>
            <a:endParaRPr lang="ru-RU" sz="2400" dirty="0"/>
          </a:p>
          <a:p>
            <a:r>
              <a:rPr lang="uk-UA" sz="2400" dirty="0"/>
              <a:t>Всі маршрутизатори в одній OSPF-зоні мають одну й ту ж </a:t>
            </a:r>
            <a:r>
              <a:rPr lang="uk-UA" sz="2400" dirty="0" smtClean="0"/>
              <a:t>базу даних </a:t>
            </a:r>
            <a:r>
              <a:rPr lang="uk-UA" sz="2400" dirty="0"/>
              <a:t>стану каналів</a:t>
            </a:r>
            <a:r>
              <a:rPr lang="uk-UA" sz="2400" dirty="0" smtClean="0"/>
              <a:t>.</a:t>
            </a:r>
            <a:endParaRPr lang="ru-RU" sz="2400" dirty="0"/>
          </a:p>
        </p:txBody>
      </p:sp>
    </p:spTree>
    <p:custDataLst>
      <p:tags r:id="rId1"/>
    </p:custDataLst>
    <p:extLst>
      <p:ext uri="{BB962C8B-B14F-4D97-AF65-F5344CB8AC3E}">
        <p14:creationId xmlns:p14="http://schemas.microsoft.com/office/powerpoint/2010/main" val="3099110925"/>
      </p:ext>
    </p:extLst>
  </p:cSld>
  <p:clrMapOvr>
    <a:masterClrMapping/>
  </p:clrMapOvr>
  <p:transition spd="slow">
    <p:wipe dir="d"/>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4"/>
          <p:cNvSpPr txBox="1">
            <a:spLocks/>
          </p:cNvSpPr>
          <p:nvPr>
            <p:custDataLst>
              <p:tags r:id="rId2"/>
            </p:custDataLst>
          </p:nvPr>
        </p:nvSpPr>
        <p:spPr>
          <a:xfrm>
            <a:off x="611560" y="188640"/>
            <a:ext cx="8280920" cy="4204491"/>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kumimoji="0" lang="ru-RU"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0" lang="ru-RU" sz="2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0" lang="ru-RU" sz="20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0" lang="ru-RU"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0" lang="ru-RU"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0" lang="ru-RU"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0" lang="ru-RU"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0" lang="ru-RU"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0" lang="ru-RU" sz="2000" kern="1200">
                <a:solidFill>
                  <a:schemeClr val="tx1"/>
                </a:solidFill>
                <a:latin typeface="+mn-lt"/>
                <a:ea typeface="+mn-ea"/>
                <a:cs typeface="+mn-cs"/>
              </a:defRPr>
            </a:lvl9pPr>
          </a:lstStyle>
          <a:p>
            <a:r>
              <a:rPr lang="uk-UA" sz="2400" dirty="0" smtClean="0"/>
              <a:t>Автономна </a:t>
            </a:r>
            <a:r>
              <a:rPr lang="uk-UA" sz="2400" dirty="0"/>
              <a:t>система може бути розділена на ряд зон, що являють собою групи зв’язних (неперервних) мереж і під’єднаних до них пристроїв.</a:t>
            </a:r>
            <a:endParaRPr lang="ru-RU" sz="2400" dirty="0"/>
          </a:p>
          <a:p>
            <a:r>
              <a:rPr lang="uk-UA" sz="2400" dirty="0"/>
              <a:t>Маршрутизатори з декількома інтерфейсами можуть бути учасниками кількох зон – їх називають граничними маршрутизаторами зон (</a:t>
            </a:r>
            <a:r>
              <a:rPr lang="uk-UA" sz="2400" dirty="0" err="1"/>
              <a:t>Area</a:t>
            </a:r>
            <a:r>
              <a:rPr lang="uk-UA" sz="2400" dirty="0"/>
              <a:t> </a:t>
            </a:r>
            <a:r>
              <a:rPr lang="uk-UA" sz="2400" dirty="0" err="1"/>
              <a:t>Border</a:t>
            </a:r>
            <a:r>
              <a:rPr lang="uk-UA" sz="2400" dirty="0"/>
              <a:t> </a:t>
            </a:r>
            <a:r>
              <a:rPr lang="uk-UA" sz="2400" dirty="0" err="1"/>
              <a:t>Routers</a:t>
            </a:r>
            <a:r>
              <a:rPr lang="uk-UA" sz="2400" dirty="0"/>
              <a:t>).</a:t>
            </a:r>
            <a:endParaRPr lang="ru-RU" sz="2400" dirty="0"/>
          </a:p>
          <a:p>
            <a:r>
              <a:rPr lang="uk-UA" sz="2400" dirty="0"/>
              <a:t>Вони підтримують окремі топологічні БД для кожної зони.</a:t>
            </a:r>
            <a:endParaRPr lang="ru-RU" sz="2400" dirty="0"/>
          </a:p>
          <a:p>
            <a:r>
              <a:rPr lang="uk-UA" sz="2400" dirty="0"/>
              <a:t>Після цього кожен маршрутизатор застосовує алгоритм вибору найкоротшого шляху SPF, який також називають алгоритмом </a:t>
            </a:r>
            <a:r>
              <a:rPr lang="uk-UA" sz="2400" dirty="0" err="1"/>
              <a:t>Дейкстри</a:t>
            </a:r>
            <a:r>
              <a:rPr lang="uk-UA" sz="2400" dirty="0"/>
              <a:t>, до своєї бази даних. </a:t>
            </a:r>
            <a:endParaRPr lang="ru-RU" sz="2400" dirty="0"/>
          </a:p>
          <a:p>
            <a:r>
              <a:rPr lang="uk-UA" sz="2400" dirty="0"/>
              <a:t>Ці обчислення визначають найкращий шлях до пункту призначення. Алгоритм SPF додає вартості (оцінки) для окремих переходів, які зазвичай базуються на ширині смуги пропускання. Мінімальна оцінка маршруту додається до таблиці маршрутів, що також називається таблицею пересилання</a:t>
            </a:r>
            <a:r>
              <a:rPr lang="uk-UA" sz="2400" dirty="0" smtClean="0"/>
              <a:t>.</a:t>
            </a:r>
            <a:endParaRPr lang="ru-RU" sz="2400" dirty="0"/>
          </a:p>
        </p:txBody>
      </p:sp>
    </p:spTree>
    <p:custDataLst>
      <p:tags r:id="rId1"/>
    </p:custDataLst>
    <p:extLst>
      <p:ext uri="{BB962C8B-B14F-4D97-AF65-F5344CB8AC3E}">
        <p14:creationId xmlns:p14="http://schemas.microsoft.com/office/powerpoint/2010/main" val="3840719321"/>
      </p:ext>
    </p:extLst>
  </p:cSld>
  <p:clrMapOvr>
    <a:masterClrMapping/>
  </p:clrMapOvr>
  <p:transition spd="slow">
    <p:wipe dir="d"/>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4"/>
          <p:cNvSpPr txBox="1">
            <a:spLocks/>
          </p:cNvSpPr>
          <p:nvPr>
            <p:custDataLst>
              <p:tags r:id="rId2"/>
            </p:custDataLst>
          </p:nvPr>
        </p:nvSpPr>
        <p:spPr>
          <a:xfrm>
            <a:off x="611560" y="188640"/>
            <a:ext cx="8280920" cy="4204491"/>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kumimoji="0" lang="ru-RU"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0" lang="ru-RU" sz="2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0" lang="ru-RU" sz="20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0" lang="ru-RU"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0" lang="ru-RU"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0" lang="ru-RU"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0" lang="ru-RU"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0" lang="ru-RU"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0" lang="ru-RU" sz="2000" kern="1200">
                <a:solidFill>
                  <a:schemeClr val="tx1"/>
                </a:solidFill>
                <a:latin typeface="+mn-lt"/>
                <a:ea typeface="+mn-ea"/>
                <a:cs typeface="+mn-cs"/>
              </a:defRPr>
            </a:lvl9pPr>
          </a:lstStyle>
          <a:p>
            <a:r>
              <a:rPr lang="ru-RU" sz="2400" dirty="0" smtClean="0"/>
              <a:t>OSPF-</a:t>
            </a:r>
            <a:r>
              <a:rPr lang="ru-RU" sz="2400" dirty="0" err="1" smtClean="0"/>
              <a:t>маршрутизатори</a:t>
            </a:r>
            <a:r>
              <a:rPr lang="ru-RU" sz="2400" dirty="0" smtClean="0"/>
              <a:t> </a:t>
            </a:r>
            <a:r>
              <a:rPr lang="ru-RU" sz="2400" dirty="0" err="1"/>
              <a:t>записують</a:t>
            </a:r>
            <a:r>
              <a:rPr lang="ru-RU" sz="2400" dirty="0"/>
              <a:t> </a:t>
            </a:r>
            <a:r>
              <a:rPr lang="ru-RU" sz="2400" dirty="0" err="1"/>
              <a:t>інформацію</a:t>
            </a:r>
            <a:r>
              <a:rPr lang="ru-RU" sz="2400" dirty="0"/>
              <a:t> про </a:t>
            </a:r>
            <a:r>
              <a:rPr lang="ru-RU" sz="2400" dirty="0" err="1"/>
              <a:t>своїх</a:t>
            </a:r>
            <a:r>
              <a:rPr lang="ru-RU" sz="2400" dirty="0"/>
              <a:t> </a:t>
            </a:r>
            <a:r>
              <a:rPr lang="ru-RU" sz="2400" dirty="0" err="1"/>
              <a:t>сусідів</a:t>
            </a:r>
            <a:r>
              <a:rPr lang="ru-RU" sz="2400" dirty="0"/>
              <a:t>. Для </a:t>
            </a:r>
            <a:r>
              <a:rPr lang="ru-RU" sz="2400" dirty="0" err="1"/>
              <a:t>зменшення</a:t>
            </a:r>
            <a:r>
              <a:rPr lang="ru-RU" sz="2400" dirty="0"/>
              <a:t> </a:t>
            </a:r>
            <a:r>
              <a:rPr lang="ru-RU" sz="2400" dirty="0" err="1"/>
              <a:t>об’єму</a:t>
            </a:r>
            <a:r>
              <a:rPr lang="ru-RU" sz="2400" dirty="0"/>
              <a:t> </a:t>
            </a:r>
            <a:r>
              <a:rPr lang="ru-RU" sz="2400" dirty="0" err="1"/>
              <a:t>інформації</a:t>
            </a:r>
            <a:r>
              <a:rPr lang="ru-RU" sz="2400" dirty="0"/>
              <a:t>, </a:t>
            </a:r>
            <a:r>
              <a:rPr lang="ru-RU" sz="2400" dirty="0" err="1"/>
              <a:t>якою</a:t>
            </a:r>
            <a:r>
              <a:rPr lang="ru-RU" sz="2400" dirty="0"/>
              <a:t> </a:t>
            </a:r>
            <a:r>
              <a:rPr lang="ru-RU" sz="2400" dirty="0" err="1"/>
              <a:t>обмінюються</a:t>
            </a:r>
            <a:r>
              <a:rPr lang="ru-RU" sz="2400" dirty="0"/>
              <a:t> </a:t>
            </a:r>
            <a:r>
              <a:rPr lang="ru-RU" sz="2400" dirty="0" err="1"/>
              <a:t>сусідні</a:t>
            </a:r>
            <a:r>
              <a:rPr lang="ru-RU" sz="2400" dirty="0"/>
              <a:t> </a:t>
            </a:r>
            <a:r>
              <a:rPr lang="ru-RU" sz="2400" dirty="0" err="1"/>
              <a:t>пристрої</a:t>
            </a:r>
            <a:r>
              <a:rPr lang="ru-RU" sz="2400" dirty="0"/>
              <a:t> в </a:t>
            </a:r>
            <a:r>
              <a:rPr lang="ru-RU" sz="2400" dirty="0" err="1"/>
              <a:t>одній</a:t>
            </a:r>
            <a:r>
              <a:rPr lang="ru-RU" sz="2400" dirty="0"/>
              <a:t> </a:t>
            </a:r>
            <a:r>
              <a:rPr lang="ru-RU" sz="2400" dirty="0" err="1"/>
              <a:t>мережі</a:t>
            </a:r>
            <a:r>
              <a:rPr lang="ru-RU" sz="2400" dirty="0"/>
              <a:t>, </a:t>
            </a:r>
            <a:r>
              <a:rPr lang="ru-RU" sz="2400" dirty="0" err="1"/>
              <a:t>маршрутизатори</a:t>
            </a:r>
            <a:r>
              <a:rPr lang="ru-RU" sz="2400" dirty="0"/>
              <a:t> OSPF </a:t>
            </a:r>
            <a:r>
              <a:rPr lang="ru-RU" sz="2400" dirty="0" err="1"/>
              <a:t>обирають</a:t>
            </a:r>
            <a:r>
              <a:rPr lang="ru-RU" sz="2400" dirty="0"/>
              <a:t> </a:t>
            </a:r>
            <a:r>
              <a:rPr lang="ru-RU" sz="2400" dirty="0" err="1"/>
              <a:t>призначений</a:t>
            </a:r>
            <a:r>
              <a:rPr lang="ru-RU" sz="2400" dirty="0"/>
              <a:t> маршрутизатор (</a:t>
            </a:r>
            <a:r>
              <a:rPr lang="ru-RU" sz="2400" dirty="0" err="1"/>
              <a:t>Designated</a:t>
            </a:r>
            <a:r>
              <a:rPr lang="ru-RU" sz="2400" dirty="0"/>
              <a:t> </a:t>
            </a:r>
            <a:r>
              <a:rPr lang="ru-RU" sz="2400" dirty="0" err="1"/>
              <a:t>Router</a:t>
            </a:r>
            <a:r>
              <a:rPr lang="ru-RU" sz="2400" dirty="0"/>
              <a:t>, DR) та </a:t>
            </a:r>
            <a:r>
              <a:rPr lang="ru-RU" sz="2400" dirty="0" err="1"/>
              <a:t>резервний</a:t>
            </a:r>
            <a:r>
              <a:rPr lang="ru-RU" sz="2400" dirty="0"/>
              <a:t> </a:t>
            </a:r>
            <a:r>
              <a:rPr lang="ru-RU" sz="2400" dirty="0" err="1"/>
              <a:t>призначений</a:t>
            </a:r>
            <a:r>
              <a:rPr lang="ru-RU" sz="2400" dirty="0"/>
              <a:t> маршрутизатор (</a:t>
            </a:r>
            <a:r>
              <a:rPr lang="ru-RU" sz="2400" dirty="0" err="1"/>
              <a:t>Backup</a:t>
            </a:r>
            <a:r>
              <a:rPr lang="ru-RU" sz="2400" dirty="0"/>
              <a:t> </a:t>
            </a:r>
            <a:r>
              <a:rPr lang="ru-RU" sz="2400" dirty="0" err="1"/>
              <a:t>Designated</a:t>
            </a:r>
            <a:r>
              <a:rPr lang="ru-RU" sz="2400" dirty="0"/>
              <a:t> </a:t>
            </a:r>
            <a:r>
              <a:rPr lang="ru-RU" sz="2400" dirty="0" err="1"/>
              <a:t>Router</a:t>
            </a:r>
            <a:r>
              <a:rPr lang="ru-RU" sz="2400" dirty="0"/>
              <a:t>, BDR), </a:t>
            </a:r>
            <a:r>
              <a:rPr lang="ru-RU" sz="2400" dirty="0" err="1"/>
              <a:t>які</a:t>
            </a:r>
            <a:r>
              <a:rPr lang="ru-RU" sz="2400" dirty="0"/>
              <a:t> </a:t>
            </a:r>
            <a:r>
              <a:rPr lang="ru-RU" sz="2400" dirty="0" err="1"/>
              <a:t>служать</a:t>
            </a:r>
            <a:r>
              <a:rPr lang="ru-RU" sz="2400" dirty="0"/>
              <a:t> точками </a:t>
            </a:r>
            <a:r>
              <a:rPr lang="ru-RU" sz="2400" dirty="0" err="1"/>
              <a:t>централізації</a:t>
            </a:r>
            <a:r>
              <a:rPr lang="ru-RU" sz="2400" dirty="0"/>
              <a:t> при </a:t>
            </a:r>
            <a:r>
              <a:rPr lang="ru-RU" sz="2400" dirty="0" err="1"/>
              <a:t>обміні</a:t>
            </a:r>
            <a:r>
              <a:rPr lang="ru-RU" sz="2400" dirty="0"/>
              <a:t> </a:t>
            </a:r>
            <a:r>
              <a:rPr lang="ru-RU" sz="2400" dirty="0" err="1"/>
              <a:t>інформацією</a:t>
            </a:r>
            <a:r>
              <a:rPr lang="ru-RU" sz="2400" dirty="0"/>
              <a:t> </a:t>
            </a:r>
            <a:r>
              <a:rPr lang="ru-RU" sz="2400" dirty="0" err="1"/>
              <a:t>маршрутизації</a:t>
            </a:r>
            <a:r>
              <a:rPr lang="ru-RU" sz="2400" dirty="0"/>
              <a:t>.</a:t>
            </a:r>
            <a:endParaRPr lang="ru-RU" sz="2700" b="1" dirty="0"/>
          </a:p>
        </p:txBody>
      </p:sp>
    </p:spTree>
    <p:custDataLst>
      <p:tags r:id="rId1"/>
    </p:custDataLst>
    <p:extLst>
      <p:ext uri="{BB962C8B-B14F-4D97-AF65-F5344CB8AC3E}">
        <p14:creationId xmlns:p14="http://schemas.microsoft.com/office/powerpoint/2010/main" val="3400051168"/>
      </p:ext>
    </p:extLst>
  </p:cSld>
  <p:clrMapOvr>
    <a:masterClrMapping/>
  </p:clrMapOvr>
  <p:transition spd="slow">
    <p:wipe dir="d"/>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custDataLst>
              <p:tags r:id="rId2"/>
            </p:custDataLst>
          </p:nvPr>
        </p:nvSpPr>
        <p:spPr>
          <a:xfrm>
            <a:off x="792274" y="116632"/>
            <a:ext cx="8077200" cy="412949"/>
          </a:xfrm>
        </p:spPr>
        <p:txBody>
          <a:bodyPr>
            <a:normAutofit fontScale="90000"/>
          </a:bodyPr>
          <a:lstStyle/>
          <a:p>
            <a:pPr algn="ctr"/>
            <a:r>
              <a:rPr lang="ru-RU" b="1" dirty="0" err="1"/>
              <a:t>Розділення</a:t>
            </a:r>
            <a:r>
              <a:rPr lang="ru-RU" b="1" dirty="0"/>
              <a:t> </a:t>
            </a:r>
            <a:r>
              <a:rPr lang="ru-RU" b="1" dirty="0" err="1"/>
              <a:t>мережі</a:t>
            </a:r>
            <a:r>
              <a:rPr lang="ru-RU" b="1" dirty="0"/>
              <a:t> на </a:t>
            </a:r>
            <a:r>
              <a:rPr lang="ru-RU" b="1" dirty="0" err="1" smtClean="0"/>
              <a:t>зони</a:t>
            </a:r>
            <a:endParaRPr lang="ru-RU" b="1" dirty="0"/>
          </a:p>
        </p:txBody>
      </p:sp>
      <p:pic>
        <p:nvPicPr>
          <p:cNvPr id="4" name="Рисунок 3"/>
          <p:cNvPicPr/>
          <p:nvPr/>
        </p:nvPicPr>
        <p:blipFill>
          <a:blip r:embed="rId5"/>
          <a:stretch>
            <a:fillRect/>
          </a:stretch>
        </p:blipFill>
        <p:spPr>
          <a:xfrm>
            <a:off x="1259632" y="836712"/>
            <a:ext cx="7056784" cy="5472608"/>
          </a:xfrm>
          <a:prstGeom prst="rect">
            <a:avLst/>
          </a:prstGeom>
        </p:spPr>
      </p:pic>
    </p:spTree>
    <p:custDataLst>
      <p:tags r:id="rId1"/>
    </p:custDataLst>
    <p:extLst>
      <p:ext uri="{BB962C8B-B14F-4D97-AF65-F5344CB8AC3E}">
        <p14:creationId xmlns:p14="http://schemas.microsoft.com/office/powerpoint/2010/main" val="2959185289"/>
      </p:ext>
    </p:extLst>
  </p:cSld>
  <p:clrMapOvr>
    <a:masterClrMapping/>
  </p:clrMapOvr>
  <p:transition spd="slow">
    <p:wipe dir="d"/>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custDataLst>
              <p:tags r:id="rId2"/>
            </p:custDataLst>
          </p:nvPr>
        </p:nvSpPr>
        <p:spPr>
          <a:xfrm>
            <a:off x="755576" y="-20311"/>
            <a:ext cx="8291785" cy="849240"/>
          </a:xfrm>
        </p:spPr>
        <p:txBody>
          <a:bodyPr>
            <a:noAutofit/>
          </a:bodyPr>
          <a:lstStyle/>
          <a:p>
            <a:pPr algn="ctr"/>
            <a:r>
              <a:rPr lang="uk-UA" sz="2800" b="1" dirty="0" smtClean="0"/>
              <a:t>ПРОТОКОЛ ДИНАМІЧНОЇ  МАРШРУТИЗАЦІЇ </a:t>
            </a:r>
            <a:r>
              <a:rPr lang="en-US" sz="2800" b="1" dirty="0" smtClean="0"/>
              <a:t>BGP</a:t>
            </a:r>
            <a:endParaRPr lang="uk-UA" sz="2800" b="1" dirty="0"/>
          </a:p>
        </p:txBody>
      </p:sp>
      <p:sp>
        <p:nvSpPr>
          <p:cNvPr id="8" name="Content Placeholder 4"/>
          <p:cNvSpPr txBox="1">
            <a:spLocks/>
          </p:cNvSpPr>
          <p:nvPr>
            <p:custDataLst>
              <p:tags r:id="rId3"/>
            </p:custDataLst>
          </p:nvPr>
        </p:nvSpPr>
        <p:spPr>
          <a:xfrm>
            <a:off x="611560" y="669836"/>
            <a:ext cx="8280920" cy="4204491"/>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kumimoji="0" lang="ru-RU"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0" lang="ru-RU" sz="2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0" lang="ru-RU" sz="20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0" lang="ru-RU"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0" lang="ru-RU"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0" lang="ru-RU"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0" lang="ru-RU"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0" lang="ru-RU"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0" lang="ru-RU" sz="2000" kern="1200">
                <a:solidFill>
                  <a:schemeClr val="tx1"/>
                </a:solidFill>
                <a:latin typeface="+mn-lt"/>
                <a:ea typeface="+mn-ea"/>
                <a:cs typeface="+mn-cs"/>
              </a:defRPr>
            </a:lvl9pPr>
          </a:lstStyle>
          <a:p>
            <a:r>
              <a:rPr lang="uk-UA" sz="2400" dirty="0"/>
              <a:t>Серед інших протоколів маршрутизації, BGP (</a:t>
            </a:r>
            <a:r>
              <a:rPr lang="uk-UA" sz="2400" dirty="0" err="1"/>
              <a:t>англ</a:t>
            </a:r>
            <a:r>
              <a:rPr lang="uk-UA" sz="2400" dirty="0"/>
              <a:t>. </a:t>
            </a:r>
            <a:r>
              <a:rPr lang="uk-UA" sz="2400" dirty="0" err="1"/>
              <a:t>Border</a:t>
            </a:r>
            <a:r>
              <a:rPr lang="uk-UA" sz="2400" dirty="0"/>
              <a:t> </a:t>
            </a:r>
            <a:r>
              <a:rPr lang="uk-UA" sz="2400" dirty="0" err="1"/>
              <a:t>Gateway</a:t>
            </a:r>
            <a:r>
              <a:rPr lang="uk-UA" sz="2400" dirty="0"/>
              <a:t> </a:t>
            </a:r>
            <a:r>
              <a:rPr lang="uk-UA" sz="2400" dirty="0" err="1"/>
              <a:t>Protocol</a:t>
            </a:r>
            <a:r>
              <a:rPr lang="uk-UA" sz="2400" dirty="0"/>
              <a:t>) виділяється окремо, тому що на відміну від RIP, OSPF та інших </a:t>
            </a:r>
            <a:r>
              <a:rPr lang="uk-UA" sz="2400" dirty="0" err="1"/>
              <a:t>протоколоів</a:t>
            </a:r>
            <a:r>
              <a:rPr lang="uk-UA" sz="2400" dirty="0"/>
              <a:t>, він - єдиний протокол маршрутизації між автономними системами в глобальній мережі Інтернет.</a:t>
            </a:r>
            <a:endParaRPr lang="ru-RU" sz="2400" dirty="0"/>
          </a:p>
          <a:p>
            <a:r>
              <a:rPr lang="uk-UA" sz="2400" dirty="0"/>
              <a:t>В 1994 року він змінив свого попередника – застарілий протокол EGP (</a:t>
            </a:r>
            <a:r>
              <a:rPr lang="uk-UA" sz="2400" dirty="0" err="1"/>
              <a:t>Exterior</a:t>
            </a:r>
            <a:r>
              <a:rPr lang="uk-UA" sz="2400" dirty="0"/>
              <a:t> </a:t>
            </a:r>
            <a:r>
              <a:rPr lang="uk-UA" sz="2400" dirty="0" err="1"/>
              <a:t>Gateway</a:t>
            </a:r>
            <a:r>
              <a:rPr lang="uk-UA" sz="2400" dirty="0"/>
              <a:t> </a:t>
            </a:r>
            <a:r>
              <a:rPr lang="uk-UA" sz="2400" dirty="0" err="1"/>
              <a:t>Protocol</a:t>
            </a:r>
            <a:r>
              <a:rPr lang="uk-UA" sz="2400" dirty="0"/>
              <a:t>)</a:t>
            </a:r>
            <a:r>
              <a:rPr lang="ru-RU" sz="2400" dirty="0"/>
              <a:t>.</a:t>
            </a:r>
          </a:p>
          <a:p>
            <a:r>
              <a:rPr lang="uk-UA" sz="2400" dirty="0"/>
              <a:t>Остання версія протоколу – </a:t>
            </a:r>
            <a:r>
              <a:rPr lang="en-US" sz="2400" dirty="0"/>
              <a:t>BGP</a:t>
            </a:r>
            <a:r>
              <a:rPr lang="ru-RU" sz="2400" dirty="0"/>
              <a:t>-4 </a:t>
            </a:r>
            <a:r>
              <a:rPr lang="uk-UA" sz="2400" dirty="0"/>
              <a:t>описана в </a:t>
            </a:r>
            <a:r>
              <a:rPr lang="en-US" sz="2400" dirty="0"/>
              <a:t>RFC </a:t>
            </a:r>
            <a:r>
              <a:rPr lang="ru-RU" sz="2400" dirty="0"/>
              <a:t>4271 </a:t>
            </a:r>
            <a:r>
              <a:rPr lang="uk-UA" sz="2400" dirty="0"/>
              <a:t>у січні 2006 року.</a:t>
            </a:r>
            <a:endParaRPr lang="ru-RU" sz="2400" dirty="0"/>
          </a:p>
          <a:p>
            <a:r>
              <a:rPr lang="uk-UA" sz="2400" dirty="0"/>
              <a:t>BGP безперервно пов'язані з поняттям автономної системи.</a:t>
            </a:r>
            <a:endParaRPr lang="ru-RU" sz="2400" dirty="0"/>
          </a:p>
          <a:p>
            <a:r>
              <a:rPr lang="uk-UA" sz="2400" dirty="0"/>
              <a:t>Автономна система(</a:t>
            </a:r>
            <a:r>
              <a:rPr lang="en-US" sz="2400" dirty="0"/>
              <a:t>AS</a:t>
            </a:r>
            <a:r>
              <a:rPr lang="uk-UA" sz="2400" dirty="0"/>
              <a:t> - </a:t>
            </a:r>
            <a:r>
              <a:rPr lang="uk-UA" sz="2400" dirty="0" err="1"/>
              <a:t>Autonomous</a:t>
            </a:r>
            <a:r>
              <a:rPr lang="uk-UA" sz="2400" dirty="0"/>
              <a:t> </a:t>
            </a:r>
            <a:r>
              <a:rPr lang="uk-UA" sz="2400" dirty="0" err="1"/>
              <a:t>System</a:t>
            </a:r>
            <a:r>
              <a:rPr lang="uk-UA" sz="2400" dirty="0"/>
              <a:t>) - це система IP-мереж та маршрутизаторів, керованих одним або декількома операторами, які мають єдину політику маршрутизації з Інтернетом</a:t>
            </a:r>
            <a:r>
              <a:rPr lang="uk-UA" sz="2400" dirty="0" smtClean="0"/>
              <a:t>.</a:t>
            </a:r>
            <a:endParaRPr lang="ru-RU" sz="2400" dirty="0"/>
          </a:p>
        </p:txBody>
      </p:sp>
    </p:spTree>
    <p:custDataLst>
      <p:tags r:id="rId1"/>
    </p:custDataLst>
    <p:extLst>
      <p:ext uri="{BB962C8B-B14F-4D97-AF65-F5344CB8AC3E}">
        <p14:creationId xmlns:p14="http://schemas.microsoft.com/office/powerpoint/2010/main" val="3192847300"/>
      </p:ext>
    </p:extLst>
  </p:cSld>
  <p:clrMapOvr>
    <a:masterClrMapping/>
  </p:clrMapOvr>
  <p:transition spd="slow">
    <p:wipe dir="d"/>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4"/>
          <p:cNvSpPr txBox="1">
            <a:spLocks/>
          </p:cNvSpPr>
          <p:nvPr>
            <p:custDataLst>
              <p:tags r:id="rId2"/>
            </p:custDataLst>
          </p:nvPr>
        </p:nvSpPr>
        <p:spPr>
          <a:xfrm>
            <a:off x="611560" y="116632"/>
            <a:ext cx="8280920" cy="4204491"/>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kumimoji="0" lang="ru-RU"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0" lang="ru-RU" sz="2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0" lang="ru-RU" sz="20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0" lang="ru-RU"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0" lang="ru-RU"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0" lang="ru-RU"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0" lang="ru-RU"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0" lang="ru-RU"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0" lang="ru-RU" sz="2000" kern="1200">
                <a:solidFill>
                  <a:schemeClr val="tx1"/>
                </a:solidFill>
                <a:latin typeface="+mn-lt"/>
                <a:ea typeface="+mn-ea"/>
                <a:cs typeface="+mn-cs"/>
              </a:defRPr>
            </a:lvl9pPr>
          </a:lstStyle>
          <a:p>
            <a:r>
              <a:rPr lang="uk-UA" sz="2400" dirty="0"/>
              <a:t>Серед інших протоколів маршрутизації, BGP (</a:t>
            </a:r>
            <a:r>
              <a:rPr lang="uk-UA" sz="2400" dirty="0" err="1"/>
              <a:t>англ</a:t>
            </a:r>
            <a:r>
              <a:rPr lang="uk-UA" sz="2400" dirty="0"/>
              <a:t>. </a:t>
            </a:r>
            <a:r>
              <a:rPr lang="uk-UA" sz="2400" dirty="0" err="1"/>
              <a:t>Border</a:t>
            </a:r>
            <a:r>
              <a:rPr lang="uk-UA" sz="2400" dirty="0"/>
              <a:t> </a:t>
            </a:r>
            <a:r>
              <a:rPr lang="uk-UA" sz="2400" dirty="0" err="1"/>
              <a:t>Gateway</a:t>
            </a:r>
            <a:r>
              <a:rPr lang="uk-UA" sz="2400" dirty="0"/>
              <a:t> </a:t>
            </a:r>
            <a:r>
              <a:rPr lang="uk-UA" sz="2400" dirty="0" err="1"/>
              <a:t>Protocol</a:t>
            </a:r>
            <a:r>
              <a:rPr lang="uk-UA" sz="2400" dirty="0"/>
              <a:t>) виділяється окремо, тому що на відміну від RIP, OSPF та інших </a:t>
            </a:r>
            <a:r>
              <a:rPr lang="uk-UA" sz="2400" dirty="0" err="1"/>
              <a:t>протоколоів</a:t>
            </a:r>
            <a:r>
              <a:rPr lang="uk-UA" sz="2400" dirty="0"/>
              <a:t>, він - єдиний протокол маршрутизації між автономними системами в глобальній мережі Інтернет.</a:t>
            </a:r>
            <a:endParaRPr lang="ru-RU" sz="2400" dirty="0"/>
          </a:p>
          <a:p>
            <a:r>
              <a:rPr lang="uk-UA" sz="2400" dirty="0"/>
              <a:t>В 1994 року він змінив свого попередника – застарілий протокол EGP (</a:t>
            </a:r>
            <a:r>
              <a:rPr lang="uk-UA" sz="2400" dirty="0" err="1"/>
              <a:t>Exterior</a:t>
            </a:r>
            <a:r>
              <a:rPr lang="uk-UA" sz="2400" dirty="0"/>
              <a:t> </a:t>
            </a:r>
            <a:r>
              <a:rPr lang="uk-UA" sz="2400" dirty="0" err="1"/>
              <a:t>Gateway</a:t>
            </a:r>
            <a:r>
              <a:rPr lang="uk-UA" sz="2400" dirty="0"/>
              <a:t> </a:t>
            </a:r>
            <a:r>
              <a:rPr lang="uk-UA" sz="2400" dirty="0" err="1"/>
              <a:t>Protocol</a:t>
            </a:r>
            <a:r>
              <a:rPr lang="uk-UA" sz="2400" dirty="0"/>
              <a:t>)</a:t>
            </a:r>
            <a:r>
              <a:rPr lang="ru-RU" sz="2400" dirty="0"/>
              <a:t>.</a:t>
            </a:r>
          </a:p>
          <a:p>
            <a:r>
              <a:rPr lang="uk-UA" sz="2400" dirty="0"/>
              <a:t>Остання версія протоколу – </a:t>
            </a:r>
            <a:r>
              <a:rPr lang="en-US" sz="2400" dirty="0"/>
              <a:t>BGP</a:t>
            </a:r>
            <a:r>
              <a:rPr lang="ru-RU" sz="2400" dirty="0"/>
              <a:t>-4 </a:t>
            </a:r>
            <a:r>
              <a:rPr lang="uk-UA" sz="2400" dirty="0"/>
              <a:t>описана в </a:t>
            </a:r>
            <a:r>
              <a:rPr lang="en-US" sz="2400" dirty="0"/>
              <a:t>RFC </a:t>
            </a:r>
            <a:r>
              <a:rPr lang="ru-RU" sz="2400" dirty="0"/>
              <a:t>4271 </a:t>
            </a:r>
            <a:r>
              <a:rPr lang="uk-UA" sz="2400" dirty="0"/>
              <a:t>у січні 2006 року.</a:t>
            </a:r>
            <a:endParaRPr lang="ru-RU" sz="2400" dirty="0"/>
          </a:p>
          <a:p>
            <a:r>
              <a:rPr lang="uk-UA" sz="2400" dirty="0"/>
              <a:t>BGP безперервно пов'язані з поняттям автономної системи.</a:t>
            </a:r>
            <a:endParaRPr lang="ru-RU" sz="2400" dirty="0"/>
          </a:p>
          <a:p>
            <a:r>
              <a:rPr lang="uk-UA" sz="2400" dirty="0"/>
              <a:t>Автономна система(</a:t>
            </a:r>
            <a:r>
              <a:rPr lang="en-US" sz="2400" dirty="0"/>
              <a:t>AS</a:t>
            </a:r>
            <a:r>
              <a:rPr lang="uk-UA" sz="2400" dirty="0"/>
              <a:t> - </a:t>
            </a:r>
            <a:r>
              <a:rPr lang="uk-UA" sz="2400" dirty="0" err="1"/>
              <a:t>Autonomous</a:t>
            </a:r>
            <a:r>
              <a:rPr lang="uk-UA" sz="2400" dirty="0"/>
              <a:t> </a:t>
            </a:r>
            <a:r>
              <a:rPr lang="uk-UA" sz="2400" dirty="0" err="1"/>
              <a:t>System</a:t>
            </a:r>
            <a:r>
              <a:rPr lang="uk-UA" sz="2400" dirty="0"/>
              <a:t>) - це система IP-мереж та маршрутизаторів, керованих одним або декількома операторами, які мають єдину політику маршрутизації з Інтернетом.</a:t>
            </a:r>
            <a:endParaRPr lang="ru-RU" sz="2400" dirty="0"/>
          </a:p>
          <a:p>
            <a:pPr marL="0" indent="0" algn="just">
              <a:buNone/>
            </a:pPr>
            <a:endParaRPr lang="ru-RU" sz="2700" b="1" dirty="0"/>
          </a:p>
        </p:txBody>
      </p:sp>
    </p:spTree>
    <p:custDataLst>
      <p:tags r:id="rId1"/>
    </p:custDataLst>
    <p:extLst>
      <p:ext uri="{BB962C8B-B14F-4D97-AF65-F5344CB8AC3E}">
        <p14:creationId xmlns:p14="http://schemas.microsoft.com/office/powerpoint/2010/main" val="1876881755"/>
      </p:ext>
    </p:extLst>
  </p:cSld>
  <p:clrMapOvr>
    <a:masterClrMapping/>
  </p:clrMapOvr>
  <p:transition spd="slow">
    <p:wipe dir="d"/>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a:xfrm>
            <a:off x="683568" y="260648"/>
            <a:ext cx="8208912" cy="494928"/>
          </a:xfrm>
        </p:spPr>
        <p:txBody>
          <a:bodyPr>
            <a:noAutofit/>
          </a:bodyPr>
          <a:lstStyle/>
          <a:p>
            <a:pPr algn="ctr"/>
            <a:r>
              <a:rPr lang="uk-UA" sz="3600" b="1" dirty="0" smtClean="0"/>
              <a:t>СХЕМА ФІЗИЧНОЇ ТОПОЛОГІЇ МЕРЕЖІ</a:t>
            </a:r>
            <a:endParaRPr lang="ru-RU" sz="3600" b="1" dirty="0"/>
          </a:p>
        </p:txBody>
      </p:sp>
      <p:pic>
        <p:nvPicPr>
          <p:cNvPr id="4" name="Рисунок 3"/>
          <p:cNvPicPr/>
          <p:nvPr/>
        </p:nvPicPr>
        <p:blipFill>
          <a:blip r:embed="rId5"/>
          <a:stretch>
            <a:fillRect/>
          </a:stretch>
        </p:blipFill>
        <p:spPr>
          <a:xfrm>
            <a:off x="1547664" y="824880"/>
            <a:ext cx="6480720" cy="5616624"/>
          </a:xfrm>
          <a:prstGeom prst="rect">
            <a:avLst/>
          </a:prstGeom>
        </p:spPr>
      </p:pic>
    </p:spTree>
    <p:custDataLst>
      <p:tags r:id="rId1"/>
    </p:custDataLst>
  </p:cSld>
  <p:clrMapOvr>
    <a:masterClrMapping/>
  </p:clrMapOvr>
  <p:transition spd="slow">
    <p:wipe dir="d"/>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4"/>
          <p:cNvSpPr txBox="1">
            <a:spLocks/>
          </p:cNvSpPr>
          <p:nvPr>
            <p:custDataLst>
              <p:tags r:id="rId2"/>
            </p:custDataLst>
          </p:nvPr>
        </p:nvSpPr>
        <p:spPr>
          <a:xfrm>
            <a:off x="611560" y="116632"/>
            <a:ext cx="8280920" cy="4204491"/>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kumimoji="0" lang="ru-RU"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0" lang="ru-RU" sz="2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0" lang="ru-RU" sz="20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0" lang="ru-RU"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0" lang="ru-RU"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0" lang="ru-RU"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0" lang="ru-RU"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0" lang="ru-RU"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0" lang="ru-RU" sz="2000" kern="1200">
                <a:solidFill>
                  <a:schemeClr val="tx1"/>
                </a:solidFill>
                <a:latin typeface="+mn-lt"/>
                <a:ea typeface="+mn-ea"/>
                <a:cs typeface="+mn-cs"/>
              </a:defRPr>
            </a:lvl9pPr>
          </a:lstStyle>
          <a:p>
            <a:r>
              <a:rPr lang="uk-UA" sz="2400" dirty="0" smtClean="0"/>
              <a:t>Кожна </a:t>
            </a:r>
            <a:r>
              <a:rPr lang="uk-UA" sz="2400" dirty="0"/>
              <a:t>AS має свій номер ASN(</a:t>
            </a:r>
            <a:r>
              <a:rPr lang="uk-UA" sz="2400" dirty="0" err="1"/>
              <a:t>Autonomous</a:t>
            </a:r>
            <a:r>
              <a:rPr lang="uk-UA" sz="2400" dirty="0"/>
              <a:t> </a:t>
            </a:r>
            <a:r>
              <a:rPr lang="uk-UA" sz="2400" dirty="0" err="1"/>
              <a:t>System</a:t>
            </a:r>
            <a:r>
              <a:rPr lang="uk-UA" sz="2400" dirty="0"/>
              <a:t> </a:t>
            </a:r>
            <a:r>
              <a:rPr lang="en-US" sz="2400" dirty="0"/>
              <a:t>Number</a:t>
            </a:r>
            <a:r>
              <a:rPr lang="uk-UA" sz="2400" dirty="0"/>
              <a:t>) </a:t>
            </a:r>
            <a:r>
              <a:rPr lang="uk-UA" sz="2400" dirty="0" smtClean="0"/>
              <a:t> </a:t>
            </a:r>
            <a:r>
              <a:rPr lang="uk-UA" sz="2400" dirty="0"/>
              <a:t>Видачою цих номерів займаються організації RIR (</a:t>
            </a:r>
            <a:r>
              <a:rPr lang="uk-UA" sz="2400" dirty="0" err="1"/>
              <a:t>Regional</a:t>
            </a:r>
            <a:r>
              <a:rPr lang="uk-UA" sz="2400" dirty="0"/>
              <a:t> </a:t>
            </a:r>
            <a:r>
              <a:rPr lang="uk-UA" sz="2400" dirty="0" err="1"/>
              <a:t>Internet</a:t>
            </a:r>
            <a:r>
              <a:rPr lang="uk-UA" sz="2400" dirty="0"/>
              <a:t> </a:t>
            </a:r>
            <a:r>
              <a:rPr lang="uk-UA" sz="2400" dirty="0" err="1"/>
              <a:t>Re</a:t>
            </a:r>
            <a:r>
              <a:rPr lang="en-US" sz="2400" dirty="0"/>
              <a:t>g</a:t>
            </a:r>
            <a:r>
              <a:rPr lang="uk-UA" sz="2400" dirty="0" err="1"/>
              <a:t>istry</a:t>
            </a:r>
            <a:r>
              <a:rPr lang="uk-UA" sz="2400" dirty="0"/>
              <a:t>) або LIR (</a:t>
            </a:r>
            <a:r>
              <a:rPr lang="uk-UA" sz="2400" dirty="0" err="1"/>
              <a:t>Local</a:t>
            </a:r>
            <a:r>
              <a:rPr lang="uk-UA" sz="2400" dirty="0"/>
              <a:t> </a:t>
            </a:r>
            <a:r>
              <a:rPr lang="uk-UA" sz="2400" dirty="0" err="1"/>
              <a:t>Internet</a:t>
            </a:r>
            <a:r>
              <a:rPr lang="uk-UA" sz="2400" dirty="0"/>
              <a:t> </a:t>
            </a:r>
            <a:r>
              <a:rPr lang="uk-UA" sz="2400" dirty="0" err="1"/>
              <a:t>Registry</a:t>
            </a:r>
            <a:r>
              <a:rPr lang="uk-UA" sz="2400" dirty="0"/>
              <a:t>).</a:t>
            </a:r>
            <a:endParaRPr lang="ru-RU" sz="2400" dirty="0"/>
          </a:p>
          <a:p>
            <a:r>
              <a:rPr lang="uk-UA" sz="2400" dirty="0"/>
              <a:t>Взагалі </a:t>
            </a:r>
            <a:r>
              <a:rPr lang="uk-UA" sz="2400" dirty="0" err="1"/>
              <a:t>глобально</a:t>
            </a:r>
            <a:r>
              <a:rPr lang="uk-UA" sz="2400" dirty="0"/>
              <a:t> цим займається організація «IANA» (</a:t>
            </a:r>
            <a:r>
              <a:rPr lang="uk-UA" sz="2400" dirty="0" err="1"/>
              <a:t>Internet</a:t>
            </a:r>
            <a:r>
              <a:rPr lang="uk-UA" sz="2400" dirty="0"/>
              <a:t> </a:t>
            </a:r>
            <a:r>
              <a:rPr lang="uk-UA" sz="2400" dirty="0" err="1"/>
              <a:t>Assigned</a:t>
            </a:r>
            <a:r>
              <a:rPr lang="uk-UA" sz="2400" dirty="0"/>
              <a:t> </a:t>
            </a:r>
            <a:r>
              <a:rPr lang="uk-UA" sz="2400" dirty="0" err="1"/>
              <a:t>Numbers</a:t>
            </a:r>
            <a:r>
              <a:rPr lang="uk-UA" sz="2400" dirty="0"/>
              <a:t> </a:t>
            </a:r>
            <a:r>
              <a:rPr lang="uk-UA" sz="2400" dirty="0" err="1"/>
              <a:t>Authority</a:t>
            </a:r>
            <a:r>
              <a:rPr lang="uk-UA" sz="2400" dirty="0"/>
              <a:t>). Але вона делегує цю задачу RIR, які є регіональними організаціями, кожна з яких відповідає за певну частину планети</a:t>
            </a:r>
            <a:r>
              <a:rPr lang="uk-UA" sz="2400" dirty="0" smtClean="0"/>
              <a:t>.</a:t>
            </a:r>
          </a:p>
          <a:p>
            <a:r>
              <a:rPr lang="ru-RU" sz="2400" dirty="0"/>
              <a:t>Для </a:t>
            </a:r>
            <a:r>
              <a:rPr lang="ru-RU" sz="2400" dirty="0" err="1"/>
              <a:t>Європи</a:t>
            </a:r>
            <a:r>
              <a:rPr lang="ru-RU" sz="2400" dirty="0"/>
              <a:t> RIR – «RIPE NCC»</a:t>
            </a:r>
          </a:p>
          <a:p>
            <a:pPr marL="0" indent="0" algn="just">
              <a:buNone/>
            </a:pPr>
            <a:endParaRPr lang="ru-RU" sz="2700" b="1" dirty="0"/>
          </a:p>
        </p:txBody>
      </p:sp>
    </p:spTree>
    <p:custDataLst>
      <p:tags r:id="rId1"/>
    </p:custDataLst>
    <p:extLst>
      <p:ext uri="{BB962C8B-B14F-4D97-AF65-F5344CB8AC3E}">
        <p14:creationId xmlns:p14="http://schemas.microsoft.com/office/powerpoint/2010/main" val="4058550875"/>
      </p:ext>
    </p:extLst>
  </p:cSld>
  <p:clrMapOvr>
    <a:masterClrMapping/>
  </p:clrMapOvr>
  <p:transition spd="slow">
    <p:wipe dir="d"/>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Рисунок 4"/>
          <p:cNvPicPr/>
          <p:nvPr/>
        </p:nvPicPr>
        <p:blipFill>
          <a:blip r:embed="rId4"/>
          <a:stretch>
            <a:fillRect/>
          </a:stretch>
        </p:blipFill>
        <p:spPr>
          <a:xfrm>
            <a:off x="899592" y="908720"/>
            <a:ext cx="7776864" cy="4752528"/>
          </a:xfrm>
          <a:prstGeom prst="rect">
            <a:avLst/>
          </a:prstGeom>
        </p:spPr>
      </p:pic>
    </p:spTree>
    <p:custDataLst>
      <p:tags r:id="rId1"/>
    </p:custDataLst>
    <p:extLst>
      <p:ext uri="{BB962C8B-B14F-4D97-AF65-F5344CB8AC3E}">
        <p14:creationId xmlns:p14="http://schemas.microsoft.com/office/powerpoint/2010/main" val="1859463223"/>
      </p:ext>
    </p:extLst>
  </p:cSld>
  <p:clrMapOvr>
    <a:masterClrMapping/>
  </p:clrMapOvr>
  <p:transition spd="slow">
    <p:wipe dir="d"/>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4"/>
          <p:cNvSpPr txBox="1">
            <a:spLocks/>
          </p:cNvSpPr>
          <p:nvPr>
            <p:custDataLst>
              <p:tags r:id="rId2"/>
            </p:custDataLst>
          </p:nvPr>
        </p:nvSpPr>
        <p:spPr>
          <a:xfrm>
            <a:off x="611560" y="116632"/>
            <a:ext cx="8280920" cy="4204491"/>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kumimoji="0" lang="ru-RU"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0" lang="ru-RU" sz="2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0" lang="ru-RU" sz="20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0" lang="ru-RU"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0" lang="ru-RU"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0" lang="ru-RU"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0" lang="ru-RU"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0" lang="ru-RU"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0" lang="ru-RU" sz="2000" kern="1200">
                <a:solidFill>
                  <a:schemeClr val="tx1"/>
                </a:solidFill>
                <a:latin typeface="+mn-lt"/>
                <a:ea typeface="+mn-ea"/>
                <a:cs typeface="+mn-cs"/>
              </a:defRPr>
            </a:lvl9pPr>
          </a:lstStyle>
          <a:p>
            <a:r>
              <a:rPr lang="uk-UA" sz="2400" dirty="0"/>
              <a:t>LIR може стати майже будь-яка охоча організація (зазвичай провайдер послуг інтернет) за наявності необхідних документів. Перелік вимог для європейського регіону розміщено на сайті «RIPE NCC» - </a:t>
            </a:r>
            <a:r>
              <a:rPr lang="uk-UA" sz="2400" u="sng" dirty="0">
                <a:hlinkClick r:id="rId5"/>
              </a:rPr>
              <a:t>https://www.ripe.net/</a:t>
            </a:r>
            <a:r>
              <a:rPr lang="uk-UA" sz="2400" dirty="0"/>
              <a:t>.</a:t>
            </a:r>
            <a:endParaRPr lang="ru-RU" sz="2400" dirty="0"/>
          </a:p>
          <a:p>
            <a:r>
              <a:rPr lang="uk-UA" sz="2400" dirty="0"/>
              <a:t>LIR – організація, що уклала договір з «RIPE NCC».</a:t>
            </a:r>
            <a:endParaRPr lang="ru-RU" sz="2400" dirty="0"/>
          </a:p>
          <a:p>
            <a:r>
              <a:rPr lang="uk-UA" sz="2400" dirty="0"/>
              <a:t>Членство в асоціації RIPE NCC дає право на отримання блоку </a:t>
            </a:r>
            <a:br>
              <a:rPr lang="uk-UA" sz="2400" dirty="0"/>
            </a:br>
            <a:r>
              <a:rPr lang="uk-UA" sz="2400" dirty="0"/>
              <a:t>IP-адрес /22 (1024 IP</a:t>
            </a:r>
            <a:r>
              <a:rPr lang="en-US" sz="2400" dirty="0"/>
              <a:t>v</a:t>
            </a:r>
            <a:r>
              <a:rPr lang="ru-RU" sz="2400" dirty="0"/>
              <a:t>4</a:t>
            </a:r>
            <a:r>
              <a:rPr lang="uk-UA" sz="2400" dirty="0"/>
              <a:t> адреси) та номеру </a:t>
            </a:r>
            <a:r>
              <a:rPr lang="en-US" sz="2400" dirty="0"/>
              <a:t>ASN</a:t>
            </a:r>
            <a:r>
              <a:rPr lang="uk-UA" sz="2400" dirty="0"/>
              <a:t>.</a:t>
            </a:r>
            <a:endParaRPr lang="ru-RU" sz="2400" dirty="0"/>
          </a:p>
          <a:p>
            <a:r>
              <a:rPr lang="uk-UA" sz="2400" dirty="0"/>
              <a:t>Для отримання статусу LIR необхідно укласти договір із «RIPE NCC та пройти процедуру реєстрації.</a:t>
            </a:r>
            <a:endParaRPr lang="ru-RU" sz="2400" dirty="0"/>
          </a:p>
          <a:p>
            <a:r>
              <a:rPr lang="uk-UA" sz="2400" dirty="0"/>
              <a:t>Членство у RIPE NCC є платним.</a:t>
            </a:r>
            <a:endParaRPr lang="ru-RU" sz="2400" dirty="0"/>
          </a:p>
          <a:p>
            <a:r>
              <a:rPr lang="uk-UA" sz="2400" dirty="0"/>
              <a:t>До 2007 року були можливі тільки 16-бітні номери AS</a:t>
            </a:r>
            <a:r>
              <a:rPr lang="en-US" sz="2400" dirty="0"/>
              <a:t>N</a:t>
            </a:r>
            <a:r>
              <a:rPr lang="uk-UA" sz="2400" dirty="0"/>
              <a:t>, всього було доступно 65536 номерів:</a:t>
            </a:r>
            <a:endParaRPr lang="ru-RU" sz="2400" dirty="0"/>
          </a:p>
          <a:p>
            <a:pPr lvl="0"/>
            <a:r>
              <a:rPr lang="uk-UA" sz="2400" dirty="0"/>
              <a:t>0 та 65535 – зарезервовані;</a:t>
            </a:r>
            <a:endParaRPr lang="ru-RU" sz="2400" dirty="0"/>
          </a:p>
          <a:p>
            <a:pPr lvl="0"/>
            <a:r>
              <a:rPr lang="uk-UA" sz="2400" dirty="0"/>
              <a:t>номери з 64512 до 65534 призначені для приватних AS, які </a:t>
            </a:r>
            <a:r>
              <a:rPr lang="uk-UA" sz="2400" dirty="0" err="1"/>
              <a:t>глобально</a:t>
            </a:r>
            <a:r>
              <a:rPr lang="uk-UA" sz="2400" dirty="0"/>
              <a:t> не </a:t>
            </a:r>
            <a:r>
              <a:rPr lang="uk-UA" sz="2400" dirty="0" err="1"/>
              <a:t>маршрутизуються</a:t>
            </a:r>
            <a:r>
              <a:rPr lang="uk-UA" sz="2400" dirty="0"/>
              <a:t>;</a:t>
            </a:r>
            <a:endParaRPr lang="ru-RU" sz="2400" dirty="0"/>
          </a:p>
          <a:p>
            <a:pPr marL="0" indent="0" algn="just">
              <a:buNone/>
            </a:pPr>
            <a:endParaRPr lang="ru-RU" sz="2700" b="1" dirty="0"/>
          </a:p>
        </p:txBody>
      </p:sp>
    </p:spTree>
    <p:custDataLst>
      <p:tags r:id="rId1"/>
    </p:custDataLst>
    <p:extLst>
      <p:ext uri="{BB962C8B-B14F-4D97-AF65-F5344CB8AC3E}">
        <p14:creationId xmlns:p14="http://schemas.microsoft.com/office/powerpoint/2010/main" val="235658983"/>
      </p:ext>
    </p:extLst>
  </p:cSld>
  <p:clrMapOvr>
    <a:masterClrMapping/>
  </p:clrMapOvr>
  <p:transition spd="slow">
    <p:wipe dir="d"/>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4"/>
          <p:cNvSpPr txBox="1">
            <a:spLocks/>
          </p:cNvSpPr>
          <p:nvPr>
            <p:custDataLst>
              <p:tags r:id="rId2"/>
            </p:custDataLst>
          </p:nvPr>
        </p:nvSpPr>
        <p:spPr>
          <a:xfrm>
            <a:off x="611560" y="116632"/>
            <a:ext cx="8280920" cy="4204491"/>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kumimoji="0" lang="ru-RU"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0" lang="ru-RU" sz="2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0" lang="ru-RU" sz="20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0" lang="ru-RU"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0" lang="ru-RU"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0" lang="ru-RU"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0" lang="ru-RU"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0" lang="ru-RU"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0" lang="ru-RU" sz="2000" kern="1200">
                <a:solidFill>
                  <a:schemeClr val="tx1"/>
                </a:solidFill>
                <a:latin typeface="+mn-lt"/>
                <a:ea typeface="+mn-ea"/>
                <a:cs typeface="+mn-cs"/>
              </a:defRPr>
            </a:lvl9pPr>
          </a:lstStyle>
          <a:p>
            <a:pPr lvl="0"/>
            <a:r>
              <a:rPr lang="uk-UA" sz="2400" dirty="0" smtClean="0"/>
              <a:t>номери </a:t>
            </a:r>
            <a:r>
              <a:rPr lang="uk-UA" sz="2400" dirty="0"/>
              <a:t>з 64496 до 64511 – призначені для використання в прикладах та документації.</a:t>
            </a:r>
            <a:endParaRPr lang="ru-RU" sz="2400" dirty="0"/>
          </a:p>
          <a:p>
            <a:r>
              <a:rPr lang="uk-UA" sz="2400" dirty="0"/>
              <a:t>Зараз можливе використання 32-бітних номерів ASN. Цей перехід значно легший, ніж перехід з IPv4 на IPv6.</a:t>
            </a:r>
            <a:endParaRPr lang="ru-RU" sz="2400" dirty="0"/>
          </a:p>
          <a:p>
            <a:r>
              <a:rPr lang="uk-UA" sz="2400" dirty="0"/>
              <a:t>З кожною AS повинен бути пов'язаний якийсь блок IPv4 адресів.</a:t>
            </a:r>
            <a:endParaRPr lang="ru-RU" sz="2400" dirty="0"/>
          </a:p>
          <a:p>
            <a:r>
              <a:rPr lang="uk-UA" sz="2400" dirty="0"/>
              <a:t>AS</a:t>
            </a:r>
            <a:r>
              <a:rPr lang="en-US" sz="2400" dirty="0"/>
              <a:t>N</a:t>
            </a:r>
            <a:r>
              <a:rPr lang="uk-UA" sz="2400" dirty="0"/>
              <a:t> видається за умови наявності адресного простору щонайменше /24 (256 </a:t>
            </a:r>
            <a:r>
              <a:rPr lang="ru-RU" sz="2400" dirty="0"/>
              <a:t>– </a:t>
            </a:r>
            <a:r>
              <a:rPr lang="uk-UA" sz="2400" dirty="0" err="1"/>
              <a:t>Ip</a:t>
            </a:r>
            <a:r>
              <a:rPr lang="en-US" sz="2400" dirty="0"/>
              <a:t>v</a:t>
            </a:r>
            <a:r>
              <a:rPr lang="ru-RU" sz="2400" dirty="0"/>
              <a:t>4</a:t>
            </a:r>
            <a:r>
              <a:rPr lang="uk-UA" sz="2400" dirty="0"/>
              <a:t> адрес). Відповідь на запит про отримання номера AS</a:t>
            </a:r>
            <a:r>
              <a:rPr lang="en-US" sz="2400" dirty="0"/>
              <a:t>N</a:t>
            </a:r>
            <a:r>
              <a:rPr lang="uk-UA" sz="2400" dirty="0"/>
              <a:t> залежить від того, як було отримано адресний простір, який анонсувати</a:t>
            </a:r>
            <a:r>
              <a:rPr lang="ru-RU" sz="2400" dirty="0"/>
              <a:t>­</a:t>
            </a:r>
            <a:r>
              <a:rPr lang="uk-UA" sz="2400" dirty="0" err="1"/>
              <a:t>меться</a:t>
            </a:r>
            <a:r>
              <a:rPr lang="uk-UA" sz="2400" dirty="0"/>
              <a:t> через AS</a:t>
            </a:r>
            <a:r>
              <a:rPr lang="en-US" sz="2400" dirty="0"/>
              <a:t>N</a:t>
            </a:r>
            <a:r>
              <a:rPr lang="uk-UA" sz="2400" dirty="0"/>
              <a:t>.</a:t>
            </a:r>
            <a:endParaRPr lang="ru-RU" sz="2400" dirty="0"/>
          </a:p>
          <a:p>
            <a:r>
              <a:rPr lang="uk-UA" sz="2400" dirty="0"/>
              <a:t>Якщо адреси виділені з блоку провайдера, за отриманням номера AS слід звернутися до цього провайдера.</a:t>
            </a:r>
            <a:endParaRPr lang="ru-RU" sz="2400" dirty="0"/>
          </a:p>
          <a:p>
            <a:r>
              <a:rPr lang="uk-UA" sz="2400" dirty="0"/>
              <a:t>Якщо адреси </a:t>
            </a:r>
            <a:r>
              <a:rPr lang="uk-UA" sz="2400" dirty="0" err="1"/>
              <a:t>провайдеро</a:t>
            </a:r>
            <a:r>
              <a:rPr lang="uk-UA" sz="2400" dirty="0"/>
              <a:t>-незалежні, треба звернутися до організації, через яку вони були отримані</a:t>
            </a:r>
            <a:r>
              <a:rPr lang="uk-UA" sz="2400" dirty="0" smtClean="0"/>
              <a:t>.</a:t>
            </a:r>
            <a:endParaRPr lang="ru-RU" sz="2400" dirty="0"/>
          </a:p>
        </p:txBody>
      </p:sp>
    </p:spTree>
    <p:custDataLst>
      <p:tags r:id="rId1"/>
    </p:custDataLst>
    <p:extLst>
      <p:ext uri="{BB962C8B-B14F-4D97-AF65-F5344CB8AC3E}">
        <p14:creationId xmlns:p14="http://schemas.microsoft.com/office/powerpoint/2010/main" val="192999211"/>
      </p:ext>
    </p:extLst>
  </p:cSld>
  <p:clrMapOvr>
    <a:masterClrMapping/>
  </p:clrMapOvr>
  <p:transition spd="slow">
    <p:wipe dir="d"/>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4"/>
          <p:cNvSpPr txBox="1">
            <a:spLocks/>
          </p:cNvSpPr>
          <p:nvPr>
            <p:custDataLst>
              <p:tags r:id="rId2"/>
            </p:custDataLst>
          </p:nvPr>
        </p:nvSpPr>
        <p:spPr>
          <a:xfrm>
            <a:off x="611560" y="116632"/>
            <a:ext cx="8280920" cy="4204491"/>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kumimoji="0" lang="ru-RU"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0" lang="ru-RU" sz="2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0" lang="ru-RU" sz="20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0" lang="ru-RU"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0" lang="ru-RU"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0" lang="ru-RU"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0" lang="ru-RU"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0" lang="ru-RU"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0" lang="ru-RU" sz="2000" kern="1200">
                <a:solidFill>
                  <a:schemeClr val="tx1"/>
                </a:solidFill>
                <a:latin typeface="+mn-lt"/>
                <a:ea typeface="+mn-ea"/>
                <a:cs typeface="+mn-cs"/>
              </a:defRPr>
            </a:lvl9pPr>
          </a:lstStyle>
          <a:p>
            <a:r>
              <a:rPr lang="uk-UA" sz="2400" dirty="0" smtClean="0"/>
              <a:t>Існує </a:t>
            </a:r>
            <a:r>
              <a:rPr lang="uk-UA" sz="2400" dirty="0"/>
              <a:t>два види блоків IP адрес:</a:t>
            </a:r>
            <a:endParaRPr lang="ru-RU" sz="2400" dirty="0"/>
          </a:p>
          <a:p>
            <a:pPr lvl="0"/>
            <a:r>
              <a:rPr lang="uk-UA" sz="2400" dirty="0" err="1"/>
              <a:t>Provider</a:t>
            </a:r>
            <a:r>
              <a:rPr lang="uk-UA" sz="2400" dirty="0"/>
              <a:t> </a:t>
            </a:r>
            <a:r>
              <a:rPr lang="uk-UA" sz="2400" dirty="0" err="1"/>
              <a:t>Independent</a:t>
            </a:r>
            <a:r>
              <a:rPr lang="uk-UA" sz="2400" dirty="0"/>
              <a:t> (PI) – блок </a:t>
            </a:r>
            <a:r>
              <a:rPr lang="uk-UA" sz="2400" dirty="0" err="1"/>
              <a:t>провайдеро</a:t>
            </a:r>
            <a:r>
              <a:rPr lang="uk-UA" sz="2400" dirty="0"/>
              <a:t>-незалежних IP-адрес. Як випливає з назви, адреси не прив'язані до провайдера і за його зміни – адресація не змінюється. Виділяються з блоків RIR, запит отримання блоку PI надсилається через LIR.</a:t>
            </a:r>
            <a:endParaRPr lang="ru-RU" sz="2400" dirty="0"/>
          </a:p>
          <a:p>
            <a:pPr lvl="0"/>
            <a:r>
              <a:rPr lang="uk-UA" sz="2400" dirty="0" err="1"/>
              <a:t>Provider</a:t>
            </a:r>
            <a:r>
              <a:rPr lang="uk-UA" sz="2400" dirty="0"/>
              <a:t> </a:t>
            </a:r>
            <a:r>
              <a:rPr lang="uk-UA" sz="2400" dirty="0" err="1"/>
              <a:t>Aggregatable</a:t>
            </a:r>
            <a:r>
              <a:rPr lang="uk-UA" sz="2400" dirty="0"/>
              <a:t> (PA) – виділяються із блоків </a:t>
            </a:r>
            <a:r>
              <a:rPr lang="uk-UA" sz="2400" dirty="0" err="1"/>
              <a:t>ip</a:t>
            </a:r>
            <a:r>
              <a:rPr lang="uk-UA" sz="2400" dirty="0"/>
              <a:t>-адрес провайдера, найчастіше LIR. При зміні провайдера IP-адреси доводиться звільняти. </a:t>
            </a:r>
            <a:endParaRPr lang="ru-RU" sz="2400" dirty="0"/>
          </a:p>
          <a:p>
            <a:r>
              <a:rPr lang="uk-UA" sz="2400" dirty="0"/>
              <a:t>У зв'язку з вичерпанням адресного простору IPv4 заявки на отримання </a:t>
            </a:r>
            <a:r>
              <a:rPr lang="uk-UA" sz="2400" dirty="0" err="1"/>
              <a:t>провайдеро</a:t>
            </a:r>
            <a:r>
              <a:rPr lang="uk-UA" sz="2400" dirty="0"/>
              <a:t>-незалежних (PI) адрес в «RIPE NCC» не приймаються з вересня 2012 року. В даний час PI адреси можна отримати через трансфер (передачу) частини або всього адресного простору з однієї організації до іншої.</a:t>
            </a:r>
            <a:endParaRPr lang="ru-RU" sz="2400" dirty="0"/>
          </a:p>
          <a:p>
            <a:pPr marL="0" indent="0" algn="just">
              <a:buNone/>
            </a:pPr>
            <a:endParaRPr lang="ru-RU" sz="2700" b="1" dirty="0"/>
          </a:p>
        </p:txBody>
      </p:sp>
    </p:spTree>
    <p:custDataLst>
      <p:tags r:id="rId1"/>
    </p:custDataLst>
    <p:extLst>
      <p:ext uri="{BB962C8B-B14F-4D97-AF65-F5344CB8AC3E}">
        <p14:creationId xmlns:p14="http://schemas.microsoft.com/office/powerpoint/2010/main" val="520569752"/>
      </p:ext>
    </p:extLst>
  </p:cSld>
  <p:clrMapOvr>
    <a:masterClrMapping/>
  </p:clrMapOvr>
  <p:transition spd="slow">
    <p:wipe dir="d"/>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4"/>
          <p:cNvSpPr txBox="1">
            <a:spLocks/>
          </p:cNvSpPr>
          <p:nvPr>
            <p:custDataLst>
              <p:tags r:id="rId2"/>
            </p:custDataLst>
          </p:nvPr>
        </p:nvSpPr>
        <p:spPr>
          <a:xfrm>
            <a:off x="611560" y="116632"/>
            <a:ext cx="8280920" cy="4204491"/>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kumimoji="0" lang="ru-RU"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0" lang="ru-RU" sz="2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0" lang="ru-RU" sz="20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0" lang="ru-RU"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0" lang="ru-RU"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0" lang="ru-RU"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0" lang="ru-RU"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0" lang="ru-RU"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0" lang="ru-RU" sz="2000" kern="1200">
                <a:solidFill>
                  <a:schemeClr val="tx1"/>
                </a:solidFill>
                <a:latin typeface="+mn-lt"/>
                <a:ea typeface="+mn-ea"/>
                <a:cs typeface="+mn-cs"/>
              </a:defRPr>
            </a:lvl9pPr>
          </a:lstStyle>
          <a:p>
            <a:r>
              <a:rPr lang="uk-UA" sz="2400" dirty="0" smtClean="0"/>
              <a:t>Існує </a:t>
            </a:r>
            <a:r>
              <a:rPr lang="uk-UA" sz="2400" dirty="0"/>
              <a:t>два види протоколу </a:t>
            </a:r>
            <a:r>
              <a:rPr lang="en-US" sz="2400" dirty="0" smtClean="0"/>
              <a:t>BGP</a:t>
            </a:r>
            <a:endParaRPr lang="ru-RU" sz="2400" dirty="0"/>
          </a:p>
          <a:p>
            <a:pPr lvl="0"/>
            <a:r>
              <a:rPr lang="en-US" sz="2400" dirty="0"/>
              <a:t>Interior BGP</a:t>
            </a:r>
            <a:r>
              <a:rPr lang="ru-RU" sz="2400" dirty="0"/>
              <a:t> (</a:t>
            </a:r>
            <a:r>
              <a:rPr lang="en-US" sz="2400" dirty="0" err="1"/>
              <a:t>iBGP</a:t>
            </a:r>
            <a:r>
              <a:rPr lang="ru-RU" sz="2400" dirty="0"/>
              <a:t>) – </a:t>
            </a:r>
            <a:r>
              <a:rPr lang="ru-RU" sz="2400" dirty="0" err="1"/>
              <a:t>використовується</a:t>
            </a:r>
            <a:r>
              <a:rPr lang="ru-RU" sz="2400" dirty="0"/>
              <a:t> для </a:t>
            </a:r>
            <a:r>
              <a:rPr lang="ru-RU" sz="2400" dirty="0" err="1"/>
              <a:t>передачі</a:t>
            </a:r>
            <a:r>
              <a:rPr lang="ru-RU" sz="2400" dirty="0"/>
              <a:t> </a:t>
            </a:r>
            <a:r>
              <a:rPr lang="ru-RU" sz="2400" dirty="0" err="1"/>
              <a:t>маршрутів</a:t>
            </a:r>
            <a:r>
              <a:rPr lang="ru-RU" sz="2400" dirty="0"/>
              <a:t> </a:t>
            </a:r>
            <a:r>
              <a:rPr lang="ru-RU" sz="2400" dirty="0" err="1"/>
              <a:t>усередині</a:t>
            </a:r>
            <a:r>
              <a:rPr lang="ru-RU" sz="2400" dirty="0"/>
              <a:t> </a:t>
            </a:r>
            <a:r>
              <a:rPr lang="ru-RU" sz="2400" dirty="0" err="1"/>
              <a:t>однієї</a:t>
            </a:r>
            <a:r>
              <a:rPr lang="ru-RU" sz="2400" dirty="0"/>
              <a:t> </a:t>
            </a:r>
            <a:r>
              <a:rPr lang="en-US" sz="2400" dirty="0"/>
              <a:t>AS</a:t>
            </a:r>
            <a:endParaRPr lang="ru-RU" sz="2400" dirty="0"/>
          </a:p>
          <a:p>
            <a:pPr lvl="0"/>
            <a:r>
              <a:rPr lang="en-US" sz="2400" dirty="0"/>
              <a:t>Exterior BGP</a:t>
            </a:r>
            <a:r>
              <a:rPr lang="ru-RU" sz="2400" dirty="0"/>
              <a:t> (</a:t>
            </a:r>
            <a:r>
              <a:rPr lang="en-US" sz="2400" dirty="0" err="1"/>
              <a:t>eBGP</a:t>
            </a:r>
            <a:r>
              <a:rPr lang="ru-RU" sz="2400" dirty="0"/>
              <a:t>) – </a:t>
            </a:r>
            <a:r>
              <a:rPr lang="ru-RU" sz="2400" dirty="0" err="1"/>
              <a:t>використовується</a:t>
            </a:r>
            <a:r>
              <a:rPr lang="ru-RU" sz="2400" dirty="0"/>
              <a:t> для </a:t>
            </a:r>
            <a:r>
              <a:rPr lang="ru-RU" sz="2400" dirty="0" err="1"/>
              <a:t>передачі</a:t>
            </a:r>
            <a:r>
              <a:rPr lang="ru-RU" sz="2400" dirty="0"/>
              <a:t> </a:t>
            </a:r>
            <a:r>
              <a:rPr lang="ru-RU" sz="2400" dirty="0" err="1"/>
              <a:t>маршрутів</a:t>
            </a:r>
            <a:r>
              <a:rPr lang="ru-RU" sz="2400" dirty="0"/>
              <a:t> </a:t>
            </a:r>
            <a:r>
              <a:rPr lang="ru-RU" sz="2400" dirty="0" err="1"/>
              <a:t>між</a:t>
            </a:r>
            <a:r>
              <a:rPr lang="ru-RU" sz="2400" dirty="0"/>
              <a:t> </a:t>
            </a:r>
            <a:r>
              <a:rPr lang="en-US" sz="2400" dirty="0"/>
              <a:t>AS</a:t>
            </a:r>
            <a:r>
              <a:rPr lang="ru-RU" sz="2400" dirty="0"/>
              <a:t>.</a:t>
            </a:r>
          </a:p>
          <a:p>
            <a:pPr marL="0" indent="0" algn="just">
              <a:buNone/>
            </a:pPr>
            <a:endParaRPr lang="ru-RU" sz="2700" b="1" dirty="0"/>
          </a:p>
        </p:txBody>
      </p:sp>
      <p:pic>
        <p:nvPicPr>
          <p:cNvPr id="3" name="Рисунок 2"/>
          <p:cNvPicPr/>
          <p:nvPr/>
        </p:nvPicPr>
        <p:blipFill>
          <a:blip r:embed="rId5"/>
          <a:stretch>
            <a:fillRect/>
          </a:stretch>
        </p:blipFill>
        <p:spPr>
          <a:xfrm>
            <a:off x="899592" y="2367920"/>
            <a:ext cx="7776864" cy="3005296"/>
          </a:xfrm>
          <a:prstGeom prst="rect">
            <a:avLst/>
          </a:prstGeom>
        </p:spPr>
      </p:pic>
    </p:spTree>
    <p:custDataLst>
      <p:tags r:id="rId1"/>
    </p:custDataLst>
    <p:extLst>
      <p:ext uri="{BB962C8B-B14F-4D97-AF65-F5344CB8AC3E}">
        <p14:creationId xmlns:p14="http://schemas.microsoft.com/office/powerpoint/2010/main" val="1528857010"/>
      </p:ext>
    </p:extLst>
  </p:cSld>
  <p:clrMapOvr>
    <a:masterClrMapping/>
  </p:clrMapOvr>
  <p:transition spd="slow">
    <p:wipe dir="d"/>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p:cNvPicPr/>
          <p:nvPr/>
        </p:nvPicPr>
        <p:blipFill>
          <a:blip r:embed="rId5"/>
          <a:stretch>
            <a:fillRect/>
          </a:stretch>
        </p:blipFill>
        <p:spPr>
          <a:xfrm>
            <a:off x="1087820" y="908720"/>
            <a:ext cx="7344816" cy="5040560"/>
          </a:xfrm>
          <a:prstGeom prst="rect">
            <a:avLst/>
          </a:prstGeom>
        </p:spPr>
      </p:pic>
      <p:sp>
        <p:nvSpPr>
          <p:cNvPr id="5" name="Title 1"/>
          <p:cNvSpPr>
            <a:spLocks noGrp="1"/>
          </p:cNvSpPr>
          <p:nvPr>
            <p:ph type="title"/>
            <p:custDataLst>
              <p:tags r:id="rId2"/>
            </p:custDataLst>
          </p:nvPr>
        </p:nvSpPr>
        <p:spPr>
          <a:xfrm>
            <a:off x="755576" y="-20311"/>
            <a:ext cx="8291785" cy="849240"/>
          </a:xfrm>
        </p:spPr>
        <p:txBody>
          <a:bodyPr>
            <a:noAutofit/>
          </a:bodyPr>
          <a:lstStyle/>
          <a:p>
            <a:pPr algn="ctr"/>
            <a:r>
              <a:rPr lang="ru-RU" sz="2800" b="1" dirty="0" smtClean="0"/>
              <a:t>СХЕМА МЕРЕЖІ ІЗ 2-Х АВТОНОМНИХ СИСТЕМ</a:t>
            </a:r>
            <a:endParaRPr lang="uk-UA" sz="2800" b="1" dirty="0"/>
          </a:p>
        </p:txBody>
      </p:sp>
    </p:spTree>
    <p:custDataLst>
      <p:tags r:id="rId1"/>
    </p:custDataLst>
    <p:extLst>
      <p:ext uri="{BB962C8B-B14F-4D97-AF65-F5344CB8AC3E}">
        <p14:creationId xmlns:p14="http://schemas.microsoft.com/office/powerpoint/2010/main" val="2711999099"/>
      </p:ext>
    </p:extLst>
  </p:cSld>
  <p:clrMapOvr>
    <a:masterClrMapping/>
  </p:clrMapOvr>
  <p:transition spd="slow">
    <p:wipe dir="d"/>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a:xfrm>
            <a:off x="683568" y="260648"/>
            <a:ext cx="8208912" cy="494928"/>
          </a:xfrm>
        </p:spPr>
        <p:txBody>
          <a:bodyPr>
            <a:noAutofit/>
          </a:bodyPr>
          <a:lstStyle/>
          <a:p>
            <a:pPr algn="ctr"/>
            <a:r>
              <a:rPr lang="ru-RU" sz="3600" b="1" dirty="0" smtClean="0"/>
              <a:t>СХЕМА ФІЗИЧНОЇ ТА ЛОГІЧНОЇ ТОПОЛОГІЇ МЕРЕЖІ</a:t>
            </a:r>
            <a:endParaRPr lang="ru-RU" sz="3600" b="1" dirty="0"/>
          </a:p>
        </p:txBody>
      </p:sp>
      <p:pic>
        <p:nvPicPr>
          <p:cNvPr id="5" name="Рисунок 4"/>
          <p:cNvPicPr/>
          <p:nvPr/>
        </p:nvPicPr>
        <p:blipFill>
          <a:blip r:embed="rId5"/>
          <a:stretch>
            <a:fillRect/>
          </a:stretch>
        </p:blipFill>
        <p:spPr>
          <a:xfrm>
            <a:off x="1043609" y="980728"/>
            <a:ext cx="7560840" cy="5760640"/>
          </a:xfrm>
          <a:prstGeom prst="rect">
            <a:avLst/>
          </a:prstGeom>
        </p:spPr>
      </p:pic>
    </p:spTree>
    <p:custDataLst>
      <p:tags r:id="rId1"/>
    </p:custDataLst>
    <p:extLst>
      <p:ext uri="{BB962C8B-B14F-4D97-AF65-F5344CB8AC3E}">
        <p14:creationId xmlns:p14="http://schemas.microsoft.com/office/powerpoint/2010/main" val="3557522911"/>
      </p:ext>
    </p:extLst>
  </p:cSld>
  <p:clrMapOvr>
    <a:masterClrMapping/>
  </p:clrMapOvr>
  <p:transition spd="slow">
    <p:wipe dir="d"/>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a:xfrm>
            <a:off x="611560" y="116632"/>
            <a:ext cx="8208912" cy="494928"/>
          </a:xfrm>
        </p:spPr>
        <p:txBody>
          <a:bodyPr>
            <a:noAutofit/>
          </a:bodyPr>
          <a:lstStyle/>
          <a:p>
            <a:pPr algn="ctr"/>
            <a:r>
              <a:rPr lang="en-US" sz="3600" b="1" dirty="0" smtClean="0"/>
              <a:t>«CISCO 1841» </a:t>
            </a:r>
            <a:endParaRPr lang="ru-RU" sz="3600" b="1" dirty="0"/>
          </a:p>
        </p:txBody>
      </p:sp>
      <p:pic>
        <p:nvPicPr>
          <p:cNvPr id="6" name="Рисунок 5"/>
          <p:cNvPicPr/>
          <p:nvPr/>
        </p:nvPicPr>
        <p:blipFill>
          <a:blip r:embed="rId5"/>
          <a:stretch>
            <a:fillRect/>
          </a:stretch>
        </p:blipFill>
        <p:spPr>
          <a:xfrm>
            <a:off x="1059612" y="548680"/>
            <a:ext cx="7056784" cy="1944216"/>
          </a:xfrm>
          <a:prstGeom prst="rect">
            <a:avLst/>
          </a:prstGeom>
        </p:spPr>
      </p:pic>
      <p:pic>
        <p:nvPicPr>
          <p:cNvPr id="7" name="Рисунок 6"/>
          <p:cNvPicPr/>
          <p:nvPr/>
        </p:nvPicPr>
        <p:blipFill>
          <a:blip r:embed="rId6"/>
          <a:stretch>
            <a:fillRect/>
          </a:stretch>
        </p:blipFill>
        <p:spPr>
          <a:xfrm>
            <a:off x="1015792" y="2492896"/>
            <a:ext cx="7416824" cy="2376264"/>
          </a:xfrm>
          <a:prstGeom prst="rect">
            <a:avLst/>
          </a:prstGeom>
        </p:spPr>
      </p:pic>
      <p:pic>
        <p:nvPicPr>
          <p:cNvPr id="8" name="Рисунок 7"/>
          <p:cNvPicPr/>
          <p:nvPr/>
        </p:nvPicPr>
        <p:blipFill>
          <a:blip r:embed="rId7"/>
          <a:stretch>
            <a:fillRect/>
          </a:stretch>
        </p:blipFill>
        <p:spPr>
          <a:xfrm>
            <a:off x="1921569" y="5013176"/>
            <a:ext cx="6152515" cy="1749425"/>
          </a:xfrm>
          <a:prstGeom prst="rect">
            <a:avLst/>
          </a:prstGeom>
        </p:spPr>
      </p:pic>
    </p:spTree>
    <p:custDataLst>
      <p:tags r:id="rId1"/>
    </p:custDataLst>
    <p:extLst>
      <p:ext uri="{BB962C8B-B14F-4D97-AF65-F5344CB8AC3E}">
        <p14:creationId xmlns:p14="http://schemas.microsoft.com/office/powerpoint/2010/main" val="2864613779"/>
      </p:ext>
    </p:extLst>
  </p:cSld>
  <p:clrMapOvr>
    <a:masterClrMapping/>
  </p:clrMapOvr>
  <p:transition spd="slow">
    <p:wipe dir="d"/>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a:xfrm>
            <a:off x="611560" y="116632"/>
            <a:ext cx="8208912" cy="494928"/>
          </a:xfrm>
        </p:spPr>
        <p:txBody>
          <a:bodyPr>
            <a:noAutofit/>
          </a:bodyPr>
          <a:lstStyle/>
          <a:p>
            <a:pPr algn="ctr"/>
            <a:r>
              <a:rPr lang="en-US" sz="3600" b="1" dirty="0" smtClean="0"/>
              <a:t>«WIC-2T» </a:t>
            </a:r>
            <a:endParaRPr lang="ru-RU" sz="3600" b="1" dirty="0"/>
          </a:p>
        </p:txBody>
      </p:sp>
      <p:pic>
        <p:nvPicPr>
          <p:cNvPr id="9" name="Рисунок 8"/>
          <p:cNvPicPr/>
          <p:nvPr/>
        </p:nvPicPr>
        <p:blipFill>
          <a:blip r:embed="rId5"/>
          <a:stretch>
            <a:fillRect/>
          </a:stretch>
        </p:blipFill>
        <p:spPr>
          <a:xfrm>
            <a:off x="899592" y="717828"/>
            <a:ext cx="7920880" cy="5087436"/>
          </a:xfrm>
          <a:prstGeom prst="rect">
            <a:avLst/>
          </a:prstGeom>
        </p:spPr>
      </p:pic>
    </p:spTree>
    <p:custDataLst>
      <p:tags r:id="rId1"/>
    </p:custDataLst>
    <p:extLst>
      <p:ext uri="{BB962C8B-B14F-4D97-AF65-F5344CB8AC3E}">
        <p14:creationId xmlns:p14="http://schemas.microsoft.com/office/powerpoint/2010/main" val="384612151"/>
      </p:ext>
    </p:extLst>
  </p:cSld>
  <p:clrMapOvr>
    <a:masterClrMapping/>
  </p:clrMapOvr>
  <p:transition spd="slow">
    <p:wipe dir="d"/>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a:xfrm>
            <a:off x="611560" y="116632"/>
            <a:ext cx="8208912" cy="494928"/>
          </a:xfrm>
        </p:spPr>
        <p:txBody>
          <a:bodyPr>
            <a:noAutofit/>
          </a:bodyPr>
          <a:lstStyle/>
          <a:p>
            <a:pPr algn="ctr"/>
            <a:r>
              <a:rPr lang="en-US" sz="3600" b="1" dirty="0"/>
              <a:t>«CAB-SS-2626X» </a:t>
            </a:r>
            <a:endParaRPr lang="ru-RU" sz="3600" b="1" dirty="0"/>
          </a:p>
        </p:txBody>
      </p:sp>
      <p:pic>
        <p:nvPicPr>
          <p:cNvPr id="4" name="Рисунок 3"/>
          <p:cNvPicPr/>
          <p:nvPr/>
        </p:nvPicPr>
        <p:blipFill>
          <a:blip r:embed="rId5"/>
          <a:stretch>
            <a:fillRect/>
          </a:stretch>
        </p:blipFill>
        <p:spPr>
          <a:xfrm>
            <a:off x="827584" y="692696"/>
            <a:ext cx="8064896" cy="5472608"/>
          </a:xfrm>
          <a:prstGeom prst="rect">
            <a:avLst/>
          </a:prstGeom>
        </p:spPr>
      </p:pic>
    </p:spTree>
    <p:custDataLst>
      <p:tags r:id="rId1"/>
    </p:custDataLst>
    <p:extLst>
      <p:ext uri="{BB962C8B-B14F-4D97-AF65-F5344CB8AC3E}">
        <p14:creationId xmlns:p14="http://schemas.microsoft.com/office/powerpoint/2010/main" val="215627271"/>
      </p:ext>
    </p:extLst>
  </p:cSld>
  <p:clrMapOvr>
    <a:masterClrMapping/>
  </p:clrMapOvr>
  <p:transition spd="slow">
    <p:wipe dir="d"/>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a:xfrm>
            <a:off x="611560" y="116632"/>
            <a:ext cx="8208912" cy="494928"/>
          </a:xfrm>
        </p:spPr>
        <p:txBody>
          <a:bodyPr>
            <a:noAutofit/>
          </a:bodyPr>
          <a:lstStyle/>
          <a:p>
            <a:pPr algn="ctr"/>
            <a:r>
              <a:rPr lang="en-US" sz="3600" b="1" dirty="0"/>
              <a:t>«CAB-1700-CON» </a:t>
            </a:r>
            <a:endParaRPr lang="ru-RU" sz="3600" b="1" dirty="0"/>
          </a:p>
        </p:txBody>
      </p:sp>
      <p:pic>
        <p:nvPicPr>
          <p:cNvPr id="5" name="Рисунок 4"/>
          <p:cNvPicPr/>
          <p:nvPr/>
        </p:nvPicPr>
        <p:blipFill>
          <a:blip r:embed="rId5"/>
          <a:stretch>
            <a:fillRect/>
          </a:stretch>
        </p:blipFill>
        <p:spPr>
          <a:xfrm>
            <a:off x="1259632" y="1009288"/>
            <a:ext cx="7128792" cy="4680520"/>
          </a:xfrm>
          <a:prstGeom prst="rect">
            <a:avLst/>
          </a:prstGeom>
        </p:spPr>
      </p:pic>
    </p:spTree>
    <p:custDataLst>
      <p:tags r:id="rId1"/>
    </p:custDataLst>
    <p:extLst>
      <p:ext uri="{BB962C8B-B14F-4D97-AF65-F5344CB8AC3E}">
        <p14:creationId xmlns:p14="http://schemas.microsoft.com/office/powerpoint/2010/main" val="471073444"/>
      </p:ext>
    </p:extLst>
  </p:cSld>
  <p:clrMapOvr>
    <a:masterClrMapping/>
  </p:clrMapOvr>
  <p:transition spd="slow">
    <p:wipe dir="d"/>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a:xfrm>
            <a:off x="611560" y="116632"/>
            <a:ext cx="8208912" cy="494928"/>
          </a:xfrm>
        </p:spPr>
        <p:txBody>
          <a:bodyPr>
            <a:noAutofit/>
          </a:bodyPr>
          <a:lstStyle/>
          <a:p>
            <a:pPr algn="ctr"/>
            <a:r>
              <a:rPr lang="en-US" sz="3600" b="1" dirty="0"/>
              <a:t>«ROLINE RJ45 Crossover Adapter. </a:t>
            </a:r>
            <a:r>
              <a:rPr lang="en-US" sz="3600" b="1" dirty="0" smtClean="0"/>
              <a:t>UTP</a:t>
            </a:r>
            <a:r>
              <a:rPr lang="uk-UA" sz="3600" b="1" dirty="0" smtClean="0"/>
              <a:t>»</a:t>
            </a:r>
            <a:endParaRPr lang="ru-RU" sz="3600" b="1" dirty="0"/>
          </a:p>
        </p:txBody>
      </p:sp>
      <p:pic>
        <p:nvPicPr>
          <p:cNvPr id="4" name="Рисунок 3"/>
          <p:cNvPicPr/>
          <p:nvPr/>
        </p:nvPicPr>
        <p:blipFill>
          <a:blip r:embed="rId5"/>
          <a:stretch>
            <a:fillRect/>
          </a:stretch>
        </p:blipFill>
        <p:spPr>
          <a:xfrm>
            <a:off x="1619672" y="1052736"/>
            <a:ext cx="6120680" cy="4608512"/>
          </a:xfrm>
          <a:prstGeom prst="rect">
            <a:avLst/>
          </a:prstGeom>
        </p:spPr>
      </p:pic>
    </p:spTree>
    <p:custDataLst>
      <p:tags r:id="rId1"/>
    </p:custDataLst>
    <p:extLst>
      <p:ext uri="{BB962C8B-B14F-4D97-AF65-F5344CB8AC3E}">
        <p14:creationId xmlns:p14="http://schemas.microsoft.com/office/powerpoint/2010/main" val="1260257379"/>
      </p:ext>
    </p:extLst>
  </p:cSld>
  <p:clrMapOvr>
    <a:masterClrMapping/>
  </p:clrMapOvr>
  <p:transition spd="slow">
    <p:wipe dir="d"/>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DVSECTIONID" val="yI2DOt6RzRcU51QxdhNewL"/>
</p:tagLst>
</file>

<file path=ppt/tags/tag10.xml><?xml version="1.0" encoding="utf-8"?>
<p:tagLst xmlns:a="http://schemas.openxmlformats.org/drawingml/2006/main" xmlns:r="http://schemas.openxmlformats.org/officeDocument/2006/relationships" xmlns:p="http://schemas.openxmlformats.org/presentationml/2006/main">
  <p:tag name="DVSHAPEID" val="InkrlxYPS4jAzciXk8ToAM"/>
</p:tagLst>
</file>

<file path=ppt/tags/tag11.xml><?xml version="1.0" encoding="utf-8"?>
<p:tagLst xmlns:a="http://schemas.openxmlformats.org/drawingml/2006/main" xmlns:r="http://schemas.openxmlformats.org/officeDocument/2006/relationships" xmlns:p="http://schemas.openxmlformats.org/presentationml/2006/main">
  <p:tag name="DVSECTIONID" val="QUq8QELArFIgadhH063fpq"/>
</p:tagLst>
</file>

<file path=ppt/tags/tag12.xml><?xml version="1.0" encoding="utf-8"?>
<p:tagLst xmlns:a="http://schemas.openxmlformats.org/drawingml/2006/main" xmlns:r="http://schemas.openxmlformats.org/officeDocument/2006/relationships" xmlns:p="http://schemas.openxmlformats.org/presentationml/2006/main">
  <p:tag name="DVSHAPEID" val="InkrlxYPS4jAzciXk8ToAM"/>
</p:tagLst>
</file>

<file path=ppt/tags/tag13.xml><?xml version="1.0" encoding="utf-8"?>
<p:tagLst xmlns:a="http://schemas.openxmlformats.org/drawingml/2006/main" xmlns:r="http://schemas.openxmlformats.org/officeDocument/2006/relationships" xmlns:p="http://schemas.openxmlformats.org/presentationml/2006/main">
  <p:tag name="DVSECTIONID" val="QUq8QELArFIgadhH063fpq"/>
</p:tagLst>
</file>

<file path=ppt/tags/tag14.xml><?xml version="1.0" encoding="utf-8"?>
<p:tagLst xmlns:a="http://schemas.openxmlformats.org/drawingml/2006/main" xmlns:r="http://schemas.openxmlformats.org/officeDocument/2006/relationships" xmlns:p="http://schemas.openxmlformats.org/presentationml/2006/main">
  <p:tag name="DVSHAPEID" val="InkrlxYPS4jAzciXk8ToAM"/>
</p:tagLst>
</file>

<file path=ppt/tags/tag15.xml><?xml version="1.0" encoding="utf-8"?>
<p:tagLst xmlns:a="http://schemas.openxmlformats.org/drawingml/2006/main" xmlns:r="http://schemas.openxmlformats.org/officeDocument/2006/relationships" xmlns:p="http://schemas.openxmlformats.org/presentationml/2006/main">
  <p:tag name="DVSECTIONID" val="QUq8QELArFIgadhH063fpq"/>
</p:tagLst>
</file>

<file path=ppt/tags/tag16.xml><?xml version="1.0" encoding="utf-8"?>
<p:tagLst xmlns:a="http://schemas.openxmlformats.org/drawingml/2006/main" xmlns:r="http://schemas.openxmlformats.org/officeDocument/2006/relationships" xmlns:p="http://schemas.openxmlformats.org/presentationml/2006/main">
  <p:tag name="DVSHAPEID" val="InkrlxYPS4jAzciXk8ToAM"/>
</p:tagLst>
</file>

<file path=ppt/tags/tag17.xml><?xml version="1.0" encoding="utf-8"?>
<p:tagLst xmlns:a="http://schemas.openxmlformats.org/drawingml/2006/main" xmlns:r="http://schemas.openxmlformats.org/officeDocument/2006/relationships" xmlns:p="http://schemas.openxmlformats.org/presentationml/2006/main">
  <p:tag name="DVSECTIONID" val="QUq8QELArFIgadhH063fpq"/>
</p:tagLst>
</file>

<file path=ppt/tags/tag18.xml><?xml version="1.0" encoding="utf-8"?>
<p:tagLst xmlns:a="http://schemas.openxmlformats.org/drawingml/2006/main" xmlns:r="http://schemas.openxmlformats.org/officeDocument/2006/relationships" xmlns:p="http://schemas.openxmlformats.org/presentationml/2006/main">
  <p:tag name="DVSHAPEID" val="InkrlxYPS4jAzciXk8ToAM"/>
</p:tagLst>
</file>

<file path=ppt/tags/tag19.xml><?xml version="1.0" encoding="utf-8"?>
<p:tagLst xmlns:a="http://schemas.openxmlformats.org/drawingml/2006/main" xmlns:r="http://schemas.openxmlformats.org/officeDocument/2006/relationships" xmlns:p="http://schemas.openxmlformats.org/presentationml/2006/main">
  <p:tag name="DVSECTIONID" val="QUq8QELArFIgadhH063fpq"/>
</p:tagLst>
</file>

<file path=ppt/tags/tag2.xml><?xml version="1.0" encoding="utf-8"?>
<p:tagLst xmlns:a="http://schemas.openxmlformats.org/drawingml/2006/main" xmlns:r="http://schemas.openxmlformats.org/officeDocument/2006/relationships" xmlns:p="http://schemas.openxmlformats.org/presentationml/2006/main">
  <p:tag name="DVSHAPEID" val="HAGzTPKJNXuuOK4v20iPS7"/>
</p:tagLst>
</file>

<file path=ppt/tags/tag20.xml><?xml version="1.0" encoding="utf-8"?>
<p:tagLst xmlns:a="http://schemas.openxmlformats.org/drawingml/2006/main" xmlns:r="http://schemas.openxmlformats.org/officeDocument/2006/relationships" xmlns:p="http://schemas.openxmlformats.org/presentationml/2006/main">
  <p:tag name="DVSHAPEID" val="InkrlxYPS4jAzciXk8ToAM"/>
</p:tagLst>
</file>

<file path=ppt/tags/tag21.xml><?xml version="1.0" encoding="utf-8"?>
<p:tagLst xmlns:a="http://schemas.openxmlformats.org/drawingml/2006/main" xmlns:r="http://schemas.openxmlformats.org/officeDocument/2006/relationships" xmlns:p="http://schemas.openxmlformats.org/presentationml/2006/main">
  <p:tag name="DVSECTIONID" val="gLLkbNYfJYmMS8cGCr6Zqx"/>
</p:tagLst>
</file>

<file path=ppt/tags/tag22.xml><?xml version="1.0" encoding="utf-8"?>
<p:tagLst xmlns:a="http://schemas.openxmlformats.org/drawingml/2006/main" xmlns:r="http://schemas.openxmlformats.org/officeDocument/2006/relationships" xmlns:p="http://schemas.openxmlformats.org/presentationml/2006/main">
  <p:tag name="DVSECTIONID" val="gLLkbNYfJYmMS8cGCr6Zqx"/>
</p:tagLst>
</file>

<file path=ppt/tags/tag23.xml><?xml version="1.0" encoding="utf-8"?>
<p:tagLst xmlns:a="http://schemas.openxmlformats.org/drawingml/2006/main" xmlns:r="http://schemas.openxmlformats.org/officeDocument/2006/relationships" xmlns:p="http://schemas.openxmlformats.org/presentationml/2006/main">
  <p:tag name="DVSHAPEID" val="InkrlxYPS4jAzciXk8ToAM"/>
</p:tagLst>
</file>

<file path=ppt/tags/tag24.xml><?xml version="1.0" encoding="utf-8"?>
<p:tagLst xmlns:a="http://schemas.openxmlformats.org/drawingml/2006/main" xmlns:r="http://schemas.openxmlformats.org/officeDocument/2006/relationships" xmlns:p="http://schemas.openxmlformats.org/presentationml/2006/main">
  <p:tag name="DVSECTIONID" val="gLLkbNYfJYmMS8cGCr6Zqx"/>
</p:tagLst>
</file>

<file path=ppt/tags/tag25.xml><?xml version="1.0" encoding="utf-8"?>
<p:tagLst xmlns:a="http://schemas.openxmlformats.org/drawingml/2006/main" xmlns:r="http://schemas.openxmlformats.org/officeDocument/2006/relationships" xmlns:p="http://schemas.openxmlformats.org/presentationml/2006/main">
  <p:tag name="DVSECTIONID" val="gLLkbNYfJYmMS8cGCr6Zqx"/>
</p:tagLst>
</file>

<file path=ppt/tags/tag26.xml><?xml version="1.0" encoding="utf-8"?>
<p:tagLst xmlns:a="http://schemas.openxmlformats.org/drawingml/2006/main" xmlns:r="http://schemas.openxmlformats.org/officeDocument/2006/relationships" xmlns:p="http://schemas.openxmlformats.org/presentationml/2006/main">
  <p:tag name="DVSHAPEID" val="InkrlxYPS4jAzciXk8ToAM"/>
</p:tagLst>
</file>

<file path=ppt/tags/tag27.xml><?xml version="1.0" encoding="utf-8"?>
<p:tagLst xmlns:a="http://schemas.openxmlformats.org/drawingml/2006/main" xmlns:r="http://schemas.openxmlformats.org/officeDocument/2006/relationships" xmlns:p="http://schemas.openxmlformats.org/presentationml/2006/main">
  <p:tag name="DVSHAPEID" val="retnMj4SFfqbVIhVK0Rf83"/>
</p:tagLst>
</file>

<file path=ppt/tags/tag28.xml><?xml version="1.0" encoding="utf-8"?>
<p:tagLst xmlns:a="http://schemas.openxmlformats.org/drawingml/2006/main" xmlns:r="http://schemas.openxmlformats.org/officeDocument/2006/relationships" xmlns:p="http://schemas.openxmlformats.org/presentationml/2006/main">
  <p:tag name="DVSECTIONID" val="gLLkbNYfJYmMS8cGCr6Zqx"/>
</p:tagLst>
</file>

<file path=ppt/tags/tag29.xml><?xml version="1.0" encoding="utf-8"?>
<p:tagLst xmlns:a="http://schemas.openxmlformats.org/drawingml/2006/main" xmlns:r="http://schemas.openxmlformats.org/officeDocument/2006/relationships" xmlns:p="http://schemas.openxmlformats.org/presentationml/2006/main">
  <p:tag name="DVSHAPEID" val="retnMj4SFfqbVIhVK0Rf83"/>
</p:tagLst>
</file>

<file path=ppt/tags/tag3.xml><?xml version="1.0" encoding="utf-8"?>
<p:tagLst xmlns:a="http://schemas.openxmlformats.org/drawingml/2006/main" xmlns:r="http://schemas.openxmlformats.org/officeDocument/2006/relationships" xmlns:p="http://schemas.openxmlformats.org/presentationml/2006/main">
  <p:tag name="DVSHAPEID" val="0uhWvCQomImT50qU5y4Znw"/>
</p:tagLst>
</file>

<file path=ppt/tags/tag30.xml><?xml version="1.0" encoding="utf-8"?>
<p:tagLst xmlns:a="http://schemas.openxmlformats.org/drawingml/2006/main" xmlns:r="http://schemas.openxmlformats.org/officeDocument/2006/relationships" xmlns:p="http://schemas.openxmlformats.org/presentationml/2006/main">
  <p:tag name="DVSECTIONID" val="gLLkbNYfJYmMS8cGCr6Zqx"/>
</p:tagLst>
</file>

<file path=ppt/tags/tag31.xml><?xml version="1.0" encoding="utf-8"?>
<p:tagLst xmlns:a="http://schemas.openxmlformats.org/drawingml/2006/main" xmlns:r="http://schemas.openxmlformats.org/officeDocument/2006/relationships" xmlns:p="http://schemas.openxmlformats.org/presentationml/2006/main">
  <p:tag name="DVSHAPEID" val="retnMj4SFfqbVIhVK0Rf83"/>
</p:tagLst>
</file>

<file path=ppt/tags/tag32.xml><?xml version="1.0" encoding="utf-8"?>
<p:tagLst xmlns:a="http://schemas.openxmlformats.org/drawingml/2006/main" xmlns:r="http://schemas.openxmlformats.org/officeDocument/2006/relationships" xmlns:p="http://schemas.openxmlformats.org/presentationml/2006/main">
  <p:tag name="DVSECTIONID" val="gLLkbNYfJYmMS8cGCr6Zqx"/>
</p:tagLst>
</file>

<file path=ppt/tags/tag33.xml><?xml version="1.0" encoding="utf-8"?>
<p:tagLst xmlns:a="http://schemas.openxmlformats.org/drawingml/2006/main" xmlns:r="http://schemas.openxmlformats.org/officeDocument/2006/relationships" xmlns:p="http://schemas.openxmlformats.org/presentationml/2006/main">
  <p:tag name="DVSHAPEID" val="InkrlxYPS4jAzciXk8ToAM"/>
</p:tagLst>
</file>

<file path=ppt/tags/tag34.xml><?xml version="1.0" encoding="utf-8"?>
<p:tagLst xmlns:a="http://schemas.openxmlformats.org/drawingml/2006/main" xmlns:r="http://schemas.openxmlformats.org/officeDocument/2006/relationships" xmlns:p="http://schemas.openxmlformats.org/presentationml/2006/main">
  <p:tag name="DVSHAPEID" val="retnMj4SFfqbVIhVK0Rf83"/>
</p:tagLst>
</file>

<file path=ppt/tags/tag35.xml><?xml version="1.0" encoding="utf-8"?>
<p:tagLst xmlns:a="http://schemas.openxmlformats.org/drawingml/2006/main" xmlns:r="http://schemas.openxmlformats.org/officeDocument/2006/relationships" xmlns:p="http://schemas.openxmlformats.org/presentationml/2006/main">
  <p:tag name="DVSECTIONID" val="gLLkbNYfJYmMS8cGCr6Zqx"/>
</p:tagLst>
</file>

<file path=ppt/tags/tag36.xml><?xml version="1.0" encoding="utf-8"?>
<p:tagLst xmlns:a="http://schemas.openxmlformats.org/drawingml/2006/main" xmlns:r="http://schemas.openxmlformats.org/officeDocument/2006/relationships" xmlns:p="http://schemas.openxmlformats.org/presentationml/2006/main">
  <p:tag name="DVSHAPEID" val="retnMj4SFfqbVIhVK0Rf83"/>
</p:tagLst>
</file>

<file path=ppt/tags/tag37.xml><?xml version="1.0" encoding="utf-8"?>
<p:tagLst xmlns:a="http://schemas.openxmlformats.org/drawingml/2006/main" xmlns:r="http://schemas.openxmlformats.org/officeDocument/2006/relationships" xmlns:p="http://schemas.openxmlformats.org/presentationml/2006/main">
  <p:tag name="DVSHAPEID" val="retnMj4SFfqbVIhVK0Rf83"/>
</p:tagLst>
</file>

<file path=ppt/tags/tag38.xml><?xml version="1.0" encoding="utf-8"?>
<p:tagLst xmlns:a="http://schemas.openxmlformats.org/drawingml/2006/main" xmlns:r="http://schemas.openxmlformats.org/officeDocument/2006/relationships" xmlns:p="http://schemas.openxmlformats.org/presentationml/2006/main">
  <p:tag name="DVSECTIONID" val="gLLkbNYfJYmMS8cGCr6Zqx"/>
</p:tagLst>
</file>

<file path=ppt/tags/tag39.xml><?xml version="1.0" encoding="utf-8"?>
<p:tagLst xmlns:a="http://schemas.openxmlformats.org/drawingml/2006/main" xmlns:r="http://schemas.openxmlformats.org/officeDocument/2006/relationships" xmlns:p="http://schemas.openxmlformats.org/presentationml/2006/main">
  <p:tag name="DVSHAPEID" val="retnMj4SFfqbVIhVK0Rf83"/>
</p:tagLst>
</file>

<file path=ppt/tags/tag4.xml><?xml version="1.0" encoding="utf-8"?>
<p:tagLst xmlns:a="http://schemas.openxmlformats.org/drawingml/2006/main" xmlns:r="http://schemas.openxmlformats.org/officeDocument/2006/relationships" xmlns:p="http://schemas.openxmlformats.org/presentationml/2006/main">
  <p:tag name="DVSHAPEID" val="InkrlxYPS4jAzciXk8ToAM"/>
</p:tagLst>
</file>

<file path=ppt/tags/tag40.xml><?xml version="1.0" encoding="utf-8"?>
<p:tagLst xmlns:a="http://schemas.openxmlformats.org/drawingml/2006/main" xmlns:r="http://schemas.openxmlformats.org/officeDocument/2006/relationships" xmlns:p="http://schemas.openxmlformats.org/presentationml/2006/main">
  <p:tag name="DVSECTIONID" val="gLLkbNYfJYmMS8cGCr6Zqx"/>
</p:tagLst>
</file>

<file path=ppt/tags/tag41.xml><?xml version="1.0" encoding="utf-8"?>
<p:tagLst xmlns:a="http://schemas.openxmlformats.org/drawingml/2006/main" xmlns:r="http://schemas.openxmlformats.org/officeDocument/2006/relationships" xmlns:p="http://schemas.openxmlformats.org/presentationml/2006/main">
  <p:tag name="DVSHAPEID" val="retnMj4SFfqbVIhVK0Rf83"/>
</p:tagLst>
</file>

<file path=ppt/tags/tag42.xml><?xml version="1.0" encoding="utf-8"?>
<p:tagLst xmlns:a="http://schemas.openxmlformats.org/drawingml/2006/main" xmlns:r="http://schemas.openxmlformats.org/officeDocument/2006/relationships" xmlns:p="http://schemas.openxmlformats.org/presentationml/2006/main">
  <p:tag name="DVSECTIONID" val="gLLkbNYfJYmMS8cGCr6Zqx"/>
</p:tagLst>
</file>

<file path=ppt/tags/tag43.xml><?xml version="1.0" encoding="utf-8"?>
<p:tagLst xmlns:a="http://schemas.openxmlformats.org/drawingml/2006/main" xmlns:r="http://schemas.openxmlformats.org/officeDocument/2006/relationships" xmlns:p="http://schemas.openxmlformats.org/presentationml/2006/main">
  <p:tag name="DVSHAPEID" val="retnMj4SFfqbVIhVK0Rf83"/>
</p:tagLst>
</file>

<file path=ppt/tags/tag44.xml><?xml version="1.0" encoding="utf-8"?>
<p:tagLst xmlns:a="http://schemas.openxmlformats.org/drawingml/2006/main" xmlns:r="http://schemas.openxmlformats.org/officeDocument/2006/relationships" xmlns:p="http://schemas.openxmlformats.org/presentationml/2006/main">
  <p:tag name="DVSECTIONID" val="gLLkbNYfJYmMS8cGCr6Zqx"/>
</p:tagLst>
</file>

<file path=ppt/tags/tag45.xml><?xml version="1.0" encoding="utf-8"?>
<p:tagLst xmlns:a="http://schemas.openxmlformats.org/drawingml/2006/main" xmlns:r="http://schemas.openxmlformats.org/officeDocument/2006/relationships" xmlns:p="http://schemas.openxmlformats.org/presentationml/2006/main">
  <p:tag name="DVSHAPEID" val="InkrlxYPS4jAzciXk8ToAM"/>
</p:tagLst>
</file>

<file path=ppt/tags/tag46.xml><?xml version="1.0" encoding="utf-8"?>
<p:tagLst xmlns:a="http://schemas.openxmlformats.org/drawingml/2006/main" xmlns:r="http://schemas.openxmlformats.org/officeDocument/2006/relationships" xmlns:p="http://schemas.openxmlformats.org/presentationml/2006/main">
  <p:tag name="DVSHAPEID" val="retnMj4SFfqbVIhVK0Rf83"/>
</p:tagLst>
</file>

<file path=ppt/tags/tag47.xml><?xml version="1.0" encoding="utf-8"?>
<p:tagLst xmlns:a="http://schemas.openxmlformats.org/drawingml/2006/main" xmlns:r="http://schemas.openxmlformats.org/officeDocument/2006/relationships" xmlns:p="http://schemas.openxmlformats.org/presentationml/2006/main">
  <p:tag name="DVSECTIONID" val="gLLkbNYfJYmMS8cGCr6Zqx"/>
</p:tagLst>
</file>

<file path=ppt/tags/tag48.xml><?xml version="1.0" encoding="utf-8"?>
<p:tagLst xmlns:a="http://schemas.openxmlformats.org/drawingml/2006/main" xmlns:r="http://schemas.openxmlformats.org/officeDocument/2006/relationships" xmlns:p="http://schemas.openxmlformats.org/presentationml/2006/main">
  <p:tag name="DVSHAPEID" val="retnMj4SFfqbVIhVK0Rf83"/>
</p:tagLst>
</file>

<file path=ppt/tags/tag49.xml><?xml version="1.0" encoding="utf-8"?>
<p:tagLst xmlns:a="http://schemas.openxmlformats.org/drawingml/2006/main" xmlns:r="http://schemas.openxmlformats.org/officeDocument/2006/relationships" xmlns:p="http://schemas.openxmlformats.org/presentationml/2006/main">
  <p:tag name="DVSECTIONID" val="gLLkbNYfJYmMS8cGCr6Zqx"/>
</p:tagLst>
</file>

<file path=ppt/tags/tag5.xml><?xml version="1.0" encoding="utf-8"?>
<p:tagLst xmlns:a="http://schemas.openxmlformats.org/drawingml/2006/main" xmlns:r="http://schemas.openxmlformats.org/officeDocument/2006/relationships" xmlns:p="http://schemas.openxmlformats.org/presentationml/2006/main">
  <p:tag name="DVSECTIONID" val="QUq8QELArFIgadhH063fpq"/>
</p:tagLst>
</file>

<file path=ppt/tags/tag50.xml><?xml version="1.0" encoding="utf-8"?>
<p:tagLst xmlns:a="http://schemas.openxmlformats.org/drawingml/2006/main" xmlns:r="http://schemas.openxmlformats.org/officeDocument/2006/relationships" xmlns:p="http://schemas.openxmlformats.org/presentationml/2006/main">
  <p:tag name="DVSHAPEID" val="retnMj4SFfqbVIhVK0Rf83"/>
</p:tagLst>
</file>

<file path=ppt/tags/tag51.xml><?xml version="1.0" encoding="utf-8"?>
<p:tagLst xmlns:a="http://schemas.openxmlformats.org/drawingml/2006/main" xmlns:r="http://schemas.openxmlformats.org/officeDocument/2006/relationships" xmlns:p="http://schemas.openxmlformats.org/presentationml/2006/main">
  <p:tag name="DVSECTIONID" val="gLLkbNYfJYmMS8cGCr6Zqx"/>
</p:tagLst>
</file>

<file path=ppt/tags/tag52.xml><?xml version="1.0" encoding="utf-8"?>
<p:tagLst xmlns:a="http://schemas.openxmlformats.org/drawingml/2006/main" xmlns:r="http://schemas.openxmlformats.org/officeDocument/2006/relationships" xmlns:p="http://schemas.openxmlformats.org/presentationml/2006/main">
  <p:tag name="DVSHAPEID" val="retnMj4SFfqbVIhVK0Rf83"/>
</p:tagLst>
</file>

<file path=ppt/tags/tag53.xml><?xml version="1.0" encoding="utf-8"?>
<p:tagLst xmlns:a="http://schemas.openxmlformats.org/drawingml/2006/main" xmlns:r="http://schemas.openxmlformats.org/officeDocument/2006/relationships" xmlns:p="http://schemas.openxmlformats.org/presentationml/2006/main">
  <p:tag name="DVSECTIONID" val="gLLkbNYfJYmMS8cGCr6Zqx"/>
</p:tagLst>
</file>

<file path=ppt/tags/tag54.xml><?xml version="1.0" encoding="utf-8"?>
<p:tagLst xmlns:a="http://schemas.openxmlformats.org/drawingml/2006/main" xmlns:r="http://schemas.openxmlformats.org/officeDocument/2006/relationships" xmlns:p="http://schemas.openxmlformats.org/presentationml/2006/main">
  <p:tag name="DVSHAPEID" val="retnMj4SFfqbVIhVK0Rf83"/>
</p:tagLst>
</file>

<file path=ppt/tags/tag55.xml><?xml version="1.0" encoding="utf-8"?>
<p:tagLst xmlns:a="http://schemas.openxmlformats.org/drawingml/2006/main" xmlns:r="http://schemas.openxmlformats.org/officeDocument/2006/relationships" xmlns:p="http://schemas.openxmlformats.org/presentationml/2006/main">
  <p:tag name="DVSECTIONID" val="gLLkbNYfJYmMS8cGCr6Zqx"/>
</p:tagLst>
</file>

<file path=ppt/tags/tag56.xml><?xml version="1.0" encoding="utf-8"?>
<p:tagLst xmlns:a="http://schemas.openxmlformats.org/drawingml/2006/main" xmlns:r="http://schemas.openxmlformats.org/officeDocument/2006/relationships" xmlns:p="http://schemas.openxmlformats.org/presentationml/2006/main">
  <p:tag name="DVSHAPEID" val="InkrlxYPS4jAzciXk8ToAM"/>
</p:tagLst>
</file>

<file path=ppt/tags/tag57.xml><?xml version="1.0" encoding="utf-8"?>
<p:tagLst xmlns:a="http://schemas.openxmlformats.org/drawingml/2006/main" xmlns:r="http://schemas.openxmlformats.org/officeDocument/2006/relationships" xmlns:p="http://schemas.openxmlformats.org/presentationml/2006/main">
  <p:tag name="DVSECTIONID" val="gLLkbNYfJYmMS8cGCr6Zqx"/>
</p:tagLst>
</file>

<file path=ppt/tags/tag58.xml><?xml version="1.0" encoding="utf-8"?>
<p:tagLst xmlns:a="http://schemas.openxmlformats.org/drawingml/2006/main" xmlns:r="http://schemas.openxmlformats.org/officeDocument/2006/relationships" xmlns:p="http://schemas.openxmlformats.org/presentationml/2006/main">
  <p:tag name="DVSHAPEID" val="InkrlxYPS4jAzciXk8ToAM"/>
</p:tagLst>
</file>

<file path=ppt/tags/tag59.xml><?xml version="1.0" encoding="utf-8"?>
<p:tagLst xmlns:a="http://schemas.openxmlformats.org/drawingml/2006/main" xmlns:r="http://schemas.openxmlformats.org/officeDocument/2006/relationships" xmlns:p="http://schemas.openxmlformats.org/presentationml/2006/main">
  <p:tag name="DVSHAPEID" val="retnMj4SFfqbVIhVK0Rf83"/>
</p:tagLst>
</file>

<file path=ppt/tags/tag6.xml><?xml version="1.0" encoding="utf-8"?>
<p:tagLst xmlns:a="http://schemas.openxmlformats.org/drawingml/2006/main" xmlns:r="http://schemas.openxmlformats.org/officeDocument/2006/relationships" xmlns:p="http://schemas.openxmlformats.org/presentationml/2006/main">
  <p:tag name="DVSHAPEID" val="InkrlxYPS4jAzciXk8ToAM"/>
</p:tagLst>
</file>

<file path=ppt/tags/tag60.xml><?xml version="1.0" encoding="utf-8"?>
<p:tagLst xmlns:a="http://schemas.openxmlformats.org/drawingml/2006/main" xmlns:r="http://schemas.openxmlformats.org/officeDocument/2006/relationships" xmlns:p="http://schemas.openxmlformats.org/presentationml/2006/main">
  <p:tag name="DVSECTIONID" val="gLLkbNYfJYmMS8cGCr6Zqx"/>
</p:tagLst>
</file>

<file path=ppt/tags/tag61.xml><?xml version="1.0" encoding="utf-8"?>
<p:tagLst xmlns:a="http://schemas.openxmlformats.org/drawingml/2006/main" xmlns:r="http://schemas.openxmlformats.org/officeDocument/2006/relationships" xmlns:p="http://schemas.openxmlformats.org/presentationml/2006/main">
  <p:tag name="DVSHAPEID" val="retnMj4SFfqbVIhVK0Rf83"/>
</p:tagLst>
</file>

<file path=ppt/tags/tag62.xml><?xml version="1.0" encoding="utf-8"?>
<p:tagLst xmlns:a="http://schemas.openxmlformats.org/drawingml/2006/main" xmlns:r="http://schemas.openxmlformats.org/officeDocument/2006/relationships" xmlns:p="http://schemas.openxmlformats.org/presentationml/2006/main">
  <p:tag name="DVSECTIONID" val="gLLkbNYfJYmMS8cGCr6Zqx"/>
</p:tagLst>
</file>

<file path=ppt/tags/tag63.xml><?xml version="1.0" encoding="utf-8"?>
<p:tagLst xmlns:a="http://schemas.openxmlformats.org/drawingml/2006/main" xmlns:r="http://schemas.openxmlformats.org/officeDocument/2006/relationships" xmlns:p="http://schemas.openxmlformats.org/presentationml/2006/main">
  <p:tag name="DVSHAPEID" val="retnMj4SFfqbVIhVK0Rf83"/>
</p:tagLst>
</file>

<file path=ppt/tags/tag64.xml><?xml version="1.0" encoding="utf-8"?>
<p:tagLst xmlns:a="http://schemas.openxmlformats.org/drawingml/2006/main" xmlns:r="http://schemas.openxmlformats.org/officeDocument/2006/relationships" xmlns:p="http://schemas.openxmlformats.org/presentationml/2006/main">
  <p:tag name="DVSECTIONID" val="gLLkbNYfJYmMS8cGCr6Zqx"/>
</p:tagLst>
</file>

<file path=ppt/tags/tag65.xml><?xml version="1.0" encoding="utf-8"?>
<p:tagLst xmlns:a="http://schemas.openxmlformats.org/drawingml/2006/main" xmlns:r="http://schemas.openxmlformats.org/officeDocument/2006/relationships" xmlns:p="http://schemas.openxmlformats.org/presentationml/2006/main">
  <p:tag name="DVSECTIONID" val="gLLkbNYfJYmMS8cGCr6Zqx"/>
</p:tagLst>
</file>

<file path=ppt/tags/tag66.xml><?xml version="1.0" encoding="utf-8"?>
<p:tagLst xmlns:a="http://schemas.openxmlformats.org/drawingml/2006/main" xmlns:r="http://schemas.openxmlformats.org/officeDocument/2006/relationships" xmlns:p="http://schemas.openxmlformats.org/presentationml/2006/main">
  <p:tag name="DVSHAPEID" val="retnMj4SFfqbVIhVK0Rf83"/>
</p:tagLst>
</file>

<file path=ppt/tags/tag67.xml><?xml version="1.0" encoding="utf-8"?>
<p:tagLst xmlns:a="http://schemas.openxmlformats.org/drawingml/2006/main" xmlns:r="http://schemas.openxmlformats.org/officeDocument/2006/relationships" xmlns:p="http://schemas.openxmlformats.org/presentationml/2006/main">
  <p:tag name="DVSECTIONID" val="gLLkbNYfJYmMS8cGCr6Zqx"/>
</p:tagLst>
</file>

<file path=ppt/tags/tag68.xml><?xml version="1.0" encoding="utf-8"?>
<p:tagLst xmlns:a="http://schemas.openxmlformats.org/drawingml/2006/main" xmlns:r="http://schemas.openxmlformats.org/officeDocument/2006/relationships" xmlns:p="http://schemas.openxmlformats.org/presentationml/2006/main">
  <p:tag name="DVSHAPEID" val="retnMj4SFfqbVIhVK0Rf83"/>
</p:tagLst>
</file>

<file path=ppt/tags/tag69.xml><?xml version="1.0" encoding="utf-8"?>
<p:tagLst xmlns:a="http://schemas.openxmlformats.org/drawingml/2006/main" xmlns:r="http://schemas.openxmlformats.org/officeDocument/2006/relationships" xmlns:p="http://schemas.openxmlformats.org/presentationml/2006/main">
  <p:tag name="DVSECTIONID" val="gLLkbNYfJYmMS8cGCr6Zqx"/>
</p:tagLst>
</file>

<file path=ppt/tags/tag7.xml><?xml version="1.0" encoding="utf-8"?>
<p:tagLst xmlns:a="http://schemas.openxmlformats.org/drawingml/2006/main" xmlns:r="http://schemas.openxmlformats.org/officeDocument/2006/relationships" xmlns:p="http://schemas.openxmlformats.org/presentationml/2006/main">
  <p:tag name="DVSECTIONID" val="QUq8QELArFIgadhH063fpq"/>
</p:tagLst>
</file>

<file path=ppt/tags/tag70.xml><?xml version="1.0" encoding="utf-8"?>
<p:tagLst xmlns:a="http://schemas.openxmlformats.org/drawingml/2006/main" xmlns:r="http://schemas.openxmlformats.org/officeDocument/2006/relationships" xmlns:p="http://schemas.openxmlformats.org/presentationml/2006/main">
  <p:tag name="DVSHAPEID" val="retnMj4SFfqbVIhVK0Rf83"/>
</p:tagLst>
</file>

<file path=ppt/tags/tag71.xml><?xml version="1.0" encoding="utf-8"?>
<p:tagLst xmlns:a="http://schemas.openxmlformats.org/drawingml/2006/main" xmlns:r="http://schemas.openxmlformats.org/officeDocument/2006/relationships" xmlns:p="http://schemas.openxmlformats.org/presentationml/2006/main">
  <p:tag name="DVSECTIONID" val="gLLkbNYfJYmMS8cGCr6Zqx"/>
</p:tagLst>
</file>

<file path=ppt/tags/tag72.xml><?xml version="1.0" encoding="utf-8"?>
<p:tagLst xmlns:a="http://schemas.openxmlformats.org/drawingml/2006/main" xmlns:r="http://schemas.openxmlformats.org/officeDocument/2006/relationships" xmlns:p="http://schemas.openxmlformats.org/presentationml/2006/main">
  <p:tag name="DVSHAPEID" val="retnMj4SFfqbVIhVK0Rf83"/>
</p:tagLst>
</file>

<file path=ppt/tags/tag73.xml><?xml version="1.0" encoding="utf-8"?>
<p:tagLst xmlns:a="http://schemas.openxmlformats.org/drawingml/2006/main" xmlns:r="http://schemas.openxmlformats.org/officeDocument/2006/relationships" xmlns:p="http://schemas.openxmlformats.org/presentationml/2006/main">
  <p:tag name="DVSECTIONID" val="gLLkbNYfJYmMS8cGCr6Zqx"/>
</p:tagLst>
</file>

<file path=ppt/tags/tag74.xml><?xml version="1.0" encoding="utf-8"?>
<p:tagLst xmlns:a="http://schemas.openxmlformats.org/drawingml/2006/main" xmlns:r="http://schemas.openxmlformats.org/officeDocument/2006/relationships" xmlns:p="http://schemas.openxmlformats.org/presentationml/2006/main">
  <p:tag name="DVSHAPEID" val="InkrlxYPS4jAzciXk8ToAM"/>
</p:tagLst>
</file>

<file path=ppt/tags/tag8.xml><?xml version="1.0" encoding="utf-8"?>
<p:tagLst xmlns:a="http://schemas.openxmlformats.org/drawingml/2006/main" xmlns:r="http://schemas.openxmlformats.org/officeDocument/2006/relationships" xmlns:p="http://schemas.openxmlformats.org/presentationml/2006/main">
  <p:tag name="DVSHAPEID" val="InkrlxYPS4jAzciXk8ToAM"/>
</p:tagLst>
</file>

<file path=ppt/tags/tag9.xml><?xml version="1.0" encoding="utf-8"?>
<p:tagLst xmlns:a="http://schemas.openxmlformats.org/drawingml/2006/main" xmlns:r="http://schemas.openxmlformats.org/officeDocument/2006/relationships" xmlns:p="http://schemas.openxmlformats.org/presentationml/2006/main">
  <p:tag name="DVSECTIONID" val="QUq8QELArFIgadhH063fpq"/>
</p:tagLst>
</file>

<file path=ppt/theme/theme1.xml><?xml version="1.0" encoding="utf-8"?>
<a:theme xmlns:a="http://schemas.openxmlformats.org/drawingml/2006/main" name="Обучение">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Training</Template>
  <TotalTime>0</TotalTime>
  <Words>2852</Words>
  <Application>Microsoft Office PowerPoint</Application>
  <PresentationFormat>Экран (4:3)</PresentationFormat>
  <Paragraphs>277</Paragraphs>
  <Slides>36</Slides>
  <Notes>36</Notes>
  <HiddenSlides>0</HiddenSlides>
  <MMClips>0</MMClips>
  <ScaleCrop>false</ScaleCrop>
  <HeadingPairs>
    <vt:vector size="4" baseType="variant">
      <vt:variant>
        <vt:lpstr>Тема</vt:lpstr>
      </vt:variant>
      <vt:variant>
        <vt:i4>1</vt:i4>
      </vt:variant>
      <vt:variant>
        <vt:lpstr>Заголовки слайдов</vt:lpstr>
      </vt:variant>
      <vt:variant>
        <vt:i4>36</vt:i4>
      </vt:variant>
    </vt:vector>
  </HeadingPairs>
  <TitlesOfParts>
    <vt:vector size="37" baseType="lpstr">
      <vt:lpstr>Обучение</vt:lpstr>
      <vt:lpstr>МОДЕЛЮВАННЯ ГЛОБАЛЬНОЇ КОМПЬЮТЕРНОЇ  МЕРЕЖІ  НА БАЗІ 6-ТИ МАРШРУТИЗАТОРІВ</vt:lpstr>
      <vt:lpstr>СХЕМА МЕРЕЖІ</vt:lpstr>
      <vt:lpstr>СХЕМА ФІЗИЧНОЇ ТОПОЛОГІЇ МЕРЕЖІ</vt:lpstr>
      <vt:lpstr>СХЕМА ФІЗИЧНОЇ ТА ЛОГІЧНОЇ ТОПОЛОГІЇ МЕРЕЖІ</vt:lpstr>
      <vt:lpstr>«CISCO 1841» </vt:lpstr>
      <vt:lpstr>«WIC-2T» </vt:lpstr>
      <vt:lpstr>«CAB-SS-2626X» </vt:lpstr>
      <vt:lpstr>«CAB-1700-CON» </vt:lpstr>
      <vt:lpstr>«ROLINE RJ45 Crossover Adapter. UTP»</vt:lpstr>
      <vt:lpstr>«Cat. 6 U/UTP Patch Cord LSZH»</vt:lpstr>
      <vt:lpstr>Презентация PowerPoint</vt:lpstr>
      <vt:lpstr>ПОРІВНЯННЯ СТАТИЧНОЇ  ТА ДИНАМІЧНОЇ МАРШРУТИЗАЦІЇ</vt:lpstr>
      <vt:lpstr>Презентация PowerPoint</vt:lpstr>
      <vt:lpstr>ПРОТОКОЛ ДИНАМІЧНОЇ  МАРШРУТИЗАЦІЇ RIP</vt:lpstr>
      <vt:lpstr>Презентация PowerPoint</vt:lpstr>
      <vt:lpstr>Презентация PowerPoint</vt:lpstr>
      <vt:lpstr>ПРОТОКОЛ ДИНАМІЧНОЇ  МАРШРУТИЗАЦІЇ EIGRP</vt:lpstr>
      <vt:lpstr>Презентация PowerPoint</vt:lpstr>
      <vt:lpstr>Презентация PowerPoint</vt:lpstr>
      <vt:lpstr>Презентация PowerPoint</vt:lpstr>
      <vt:lpstr>Презентация PowerPoint</vt:lpstr>
      <vt:lpstr>ПРОТОКОЛ ДИНАМІЧНОЇ  МАРШРУТИЗАЦІЇ OSPF</vt:lpstr>
      <vt:lpstr>Презентация PowerPoint</vt:lpstr>
      <vt:lpstr>Презентация PowerPoint</vt:lpstr>
      <vt:lpstr>Презентация PowerPoint</vt:lpstr>
      <vt:lpstr>Презентация PowerPoint</vt:lpstr>
      <vt:lpstr>Розділення мережі на зони</vt:lpstr>
      <vt:lpstr>ПРОТОКОЛ ДИНАМІЧНОЇ  МАРШРУТИЗАЦІЇ BGP</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СХЕМА МЕРЕЖІ ІЗ 2-Х АВТОНОМНИХ СИСТЕМ</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2022-10-17T03:56:02Z</dcterms:created>
  <dcterms:modified xsi:type="dcterms:W3CDTF">2022-11-29T02:21:59Z</dcterms:modified>
</cp:coreProperties>
</file>